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76" r:id="rId3"/>
    <p:sldId id="283" r:id="rId4"/>
    <p:sldId id="284" r:id="rId5"/>
    <p:sldId id="285" r:id="rId6"/>
    <p:sldId id="277" r:id="rId7"/>
    <p:sldId id="282" r:id="rId8"/>
    <p:sldId id="274" r:id="rId9"/>
    <p:sldId id="257" r:id="rId10"/>
    <p:sldId id="281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9" r:id="rId21"/>
    <p:sldId id="270" r:id="rId22"/>
    <p:sldId id="271" r:id="rId23"/>
    <p:sldId id="272" r:id="rId24"/>
    <p:sldId id="27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D39"/>
    <a:srgbClr val="578D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4C85EF-6DA2-4174-B0E9-25087137A5FE}" v="55" dt="2024-08-21T10:02:51.6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77" autoAdjust="0"/>
  </p:normalViewPr>
  <p:slideViewPr>
    <p:cSldViewPr snapToGrid="0">
      <p:cViewPr varScale="1">
        <p:scale>
          <a:sx n="56" d="100"/>
          <a:sy n="56" d="100"/>
        </p:scale>
        <p:origin x="103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rishti Chetty" userId="0ba82be9-8a36-4d03-b279-e3ce6e33faf7" providerId="ADAL" clId="{9EB8B95C-8CC2-4141-AF1B-E88D14BD00A4}"/>
    <pc:docChg chg="modSld">
      <pc:chgData name="Srishti Chetty" userId="0ba82be9-8a36-4d03-b279-e3ce6e33faf7" providerId="ADAL" clId="{9EB8B95C-8CC2-4141-AF1B-E88D14BD00A4}" dt="2024-05-02T06:01:45.374" v="5" actId="6549"/>
      <pc:docMkLst>
        <pc:docMk/>
      </pc:docMkLst>
      <pc:sldChg chg="modSp mod">
        <pc:chgData name="Srishti Chetty" userId="0ba82be9-8a36-4d03-b279-e3ce6e33faf7" providerId="ADAL" clId="{9EB8B95C-8CC2-4141-AF1B-E88D14BD00A4}" dt="2024-05-02T06:01:45.374" v="5" actId="6549"/>
        <pc:sldMkLst>
          <pc:docMk/>
          <pc:sldMk cId="2857778616" sldId="282"/>
        </pc:sldMkLst>
        <pc:graphicFrameChg chg="modGraphic">
          <ac:chgData name="Srishti Chetty" userId="0ba82be9-8a36-4d03-b279-e3ce6e33faf7" providerId="ADAL" clId="{9EB8B95C-8CC2-4141-AF1B-E88D14BD00A4}" dt="2024-05-02T06:01:45.374" v="5" actId="6549"/>
          <ac:graphicFrameMkLst>
            <pc:docMk/>
            <pc:sldMk cId="2857778616" sldId="282"/>
            <ac:graphicFrameMk id="9" creationId="{83115142-A80D-E120-526A-DA63A99375B8}"/>
          </ac:graphicFrameMkLst>
        </pc:graphicFrameChg>
      </pc:sldChg>
    </pc:docChg>
  </pc:docChgLst>
  <pc:docChgLst>
    <pc:chgData name="Irene Anthonette Arcobillas" userId="888d4be4-99bf-4e88-903a-edaafc034bde" providerId="ADAL" clId="{E14C85EF-6DA2-4174-B0E9-25087137A5FE}"/>
    <pc:docChg chg="undo custSel addSld modSld">
      <pc:chgData name="Irene Anthonette Arcobillas" userId="888d4be4-99bf-4e88-903a-edaafc034bde" providerId="ADAL" clId="{E14C85EF-6DA2-4174-B0E9-25087137A5FE}" dt="2024-08-21T10:02:51.612" v="312"/>
      <pc:docMkLst>
        <pc:docMk/>
      </pc:docMkLst>
      <pc:sldChg chg="modSp mod">
        <pc:chgData name="Irene Anthonette Arcobillas" userId="888d4be4-99bf-4e88-903a-edaafc034bde" providerId="ADAL" clId="{E14C85EF-6DA2-4174-B0E9-25087137A5FE}" dt="2024-08-20T11:31:45.471" v="226" actId="20577"/>
        <pc:sldMkLst>
          <pc:docMk/>
          <pc:sldMk cId="96300871" sldId="267"/>
        </pc:sldMkLst>
        <pc:spChg chg="mod">
          <ac:chgData name="Irene Anthonette Arcobillas" userId="888d4be4-99bf-4e88-903a-edaafc034bde" providerId="ADAL" clId="{E14C85EF-6DA2-4174-B0E9-25087137A5FE}" dt="2024-08-20T11:31:35.125" v="220" actId="20577"/>
          <ac:spMkLst>
            <pc:docMk/>
            <pc:sldMk cId="96300871" sldId="267"/>
            <ac:spMk id="2" creationId="{00000000-0000-0000-0000-000000000000}"/>
          </ac:spMkLst>
        </pc:spChg>
        <pc:spChg chg="mod">
          <ac:chgData name="Irene Anthonette Arcobillas" userId="888d4be4-99bf-4e88-903a-edaafc034bde" providerId="ADAL" clId="{E14C85EF-6DA2-4174-B0E9-25087137A5FE}" dt="2024-08-20T11:31:45.471" v="226" actId="20577"/>
          <ac:spMkLst>
            <pc:docMk/>
            <pc:sldMk cId="96300871" sldId="267"/>
            <ac:spMk id="6" creationId="{00000000-0000-0000-0000-000000000000}"/>
          </ac:spMkLst>
        </pc:spChg>
      </pc:sldChg>
      <pc:sldChg chg="modSp mod">
        <pc:chgData name="Irene Anthonette Arcobillas" userId="888d4be4-99bf-4e88-903a-edaafc034bde" providerId="ADAL" clId="{E14C85EF-6DA2-4174-B0E9-25087137A5FE}" dt="2024-08-20T11:33:33.011" v="272" actId="6549"/>
        <pc:sldMkLst>
          <pc:docMk/>
          <pc:sldMk cId="377870110" sldId="276"/>
        </pc:sldMkLst>
        <pc:spChg chg="mod">
          <ac:chgData name="Irene Anthonette Arcobillas" userId="888d4be4-99bf-4e88-903a-edaafc034bde" providerId="ADAL" clId="{E14C85EF-6DA2-4174-B0E9-25087137A5FE}" dt="2024-08-20T11:33:33.011" v="272" actId="6549"/>
          <ac:spMkLst>
            <pc:docMk/>
            <pc:sldMk cId="377870110" sldId="276"/>
            <ac:spMk id="5" creationId="{D3646B0B-8B61-C8D6-369D-A0C56F116624}"/>
          </ac:spMkLst>
        </pc:spChg>
      </pc:sldChg>
      <pc:sldChg chg="modSp mod">
        <pc:chgData name="Irene Anthonette Arcobillas" userId="888d4be4-99bf-4e88-903a-edaafc034bde" providerId="ADAL" clId="{E14C85EF-6DA2-4174-B0E9-25087137A5FE}" dt="2024-08-20T11:33:56.178" v="274" actId="20577"/>
        <pc:sldMkLst>
          <pc:docMk/>
          <pc:sldMk cId="1029009907" sldId="277"/>
        </pc:sldMkLst>
        <pc:spChg chg="mod">
          <ac:chgData name="Irene Anthonette Arcobillas" userId="888d4be4-99bf-4e88-903a-edaafc034bde" providerId="ADAL" clId="{E14C85EF-6DA2-4174-B0E9-25087137A5FE}" dt="2024-08-20T11:33:56.178" v="274" actId="20577"/>
          <ac:spMkLst>
            <pc:docMk/>
            <pc:sldMk cId="1029009907" sldId="277"/>
            <ac:spMk id="3" creationId="{00000000-0000-0000-0000-000000000000}"/>
          </ac:spMkLst>
        </pc:spChg>
      </pc:sldChg>
      <pc:sldChg chg="modSp mod">
        <pc:chgData name="Irene Anthonette Arcobillas" userId="888d4be4-99bf-4e88-903a-edaafc034bde" providerId="ADAL" clId="{E14C85EF-6DA2-4174-B0E9-25087137A5FE}" dt="2024-08-20T10:47:10.313" v="94" actId="20577"/>
        <pc:sldMkLst>
          <pc:docMk/>
          <pc:sldMk cId="2857778616" sldId="282"/>
        </pc:sldMkLst>
        <pc:graphicFrameChg chg="modGraphic">
          <ac:chgData name="Irene Anthonette Arcobillas" userId="888d4be4-99bf-4e88-903a-edaafc034bde" providerId="ADAL" clId="{E14C85EF-6DA2-4174-B0E9-25087137A5FE}" dt="2024-08-20T10:47:10.313" v="94" actId="20577"/>
          <ac:graphicFrameMkLst>
            <pc:docMk/>
            <pc:sldMk cId="2857778616" sldId="282"/>
            <ac:graphicFrameMk id="9" creationId="{83115142-A80D-E120-526A-DA63A99375B8}"/>
          </ac:graphicFrameMkLst>
        </pc:graphicFrameChg>
      </pc:sldChg>
      <pc:sldChg chg="modSp">
        <pc:chgData name="Irene Anthonette Arcobillas" userId="888d4be4-99bf-4e88-903a-edaafc034bde" providerId="ADAL" clId="{E14C85EF-6DA2-4174-B0E9-25087137A5FE}" dt="2024-08-21T10:02:51.612" v="312"/>
        <pc:sldMkLst>
          <pc:docMk/>
          <pc:sldMk cId="1531177115" sldId="283"/>
        </pc:sldMkLst>
        <pc:graphicFrameChg chg="mod">
          <ac:chgData name="Irene Anthonette Arcobillas" userId="888d4be4-99bf-4e88-903a-edaafc034bde" providerId="ADAL" clId="{E14C85EF-6DA2-4174-B0E9-25087137A5FE}" dt="2024-08-21T10:02:51.612" v="312"/>
          <ac:graphicFrameMkLst>
            <pc:docMk/>
            <pc:sldMk cId="1531177115" sldId="283"/>
            <ac:graphicFrameMk id="22" creationId="{25331B2E-1588-0573-611E-D886FC322D5F}"/>
          </ac:graphicFrameMkLst>
        </pc:graphicFrameChg>
      </pc:sldChg>
      <pc:sldChg chg="addSp modSp mod">
        <pc:chgData name="Irene Anthonette Arcobillas" userId="888d4be4-99bf-4e88-903a-edaafc034bde" providerId="ADAL" clId="{E14C85EF-6DA2-4174-B0E9-25087137A5FE}" dt="2024-08-20T11:19:40.314" v="207" actId="14734"/>
        <pc:sldMkLst>
          <pc:docMk/>
          <pc:sldMk cId="3263152148" sldId="284"/>
        </pc:sldMkLst>
        <pc:graphicFrameChg chg="add mod modGraphic">
          <ac:chgData name="Irene Anthonette Arcobillas" userId="888d4be4-99bf-4e88-903a-edaafc034bde" providerId="ADAL" clId="{E14C85EF-6DA2-4174-B0E9-25087137A5FE}" dt="2024-08-20T11:14:55.667" v="151" actId="14100"/>
          <ac:graphicFrameMkLst>
            <pc:docMk/>
            <pc:sldMk cId="3263152148" sldId="284"/>
            <ac:graphicFrameMk id="3" creationId="{775238FA-A908-311C-1947-91D9387722C0}"/>
          </ac:graphicFrameMkLst>
        </pc:graphicFrameChg>
        <pc:graphicFrameChg chg="mod">
          <ac:chgData name="Irene Anthonette Arcobillas" userId="888d4be4-99bf-4e88-903a-edaafc034bde" providerId="ADAL" clId="{E14C85EF-6DA2-4174-B0E9-25087137A5FE}" dt="2024-08-20T11:12:40.091" v="110" actId="14100"/>
          <ac:graphicFrameMkLst>
            <pc:docMk/>
            <pc:sldMk cId="3263152148" sldId="284"/>
            <ac:graphicFrameMk id="5" creationId="{1765D6A8-B839-1636-A105-FAC251BCAF5A}"/>
          </ac:graphicFrameMkLst>
        </pc:graphicFrameChg>
        <pc:graphicFrameChg chg="modGraphic">
          <ac:chgData name="Irene Anthonette Arcobillas" userId="888d4be4-99bf-4e88-903a-edaafc034bde" providerId="ADAL" clId="{E14C85EF-6DA2-4174-B0E9-25087137A5FE}" dt="2024-08-20T11:19:40.314" v="207" actId="14734"/>
          <ac:graphicFrameMkLst>
            <pc:docMk/>
            <pc:sldMk cId="3263152148" sldId="284"/>
            <ac:graphicFrameMk id="33" creationId="{88979A7F-AD0B-5626-1D41-0BB729C15B1E}"/>
          </ac:graphicFrameMkLst>
        </pc:graphicFrameChg>
        <pc:graphicFrameChg chg="mod modGraphic">
          <ac:chgData name="Irene Anthonette Arcobillas" userId="888d4be4-99bf-4e88-903a-edaafc034bde" providerId="ADAL" clId="{E14C85EF-6DA2-4174-B0E9-25087137A5FE}" dt="2024-08-20T11:15:26.272" v="156" actId="14100"/>
          <ac:graphicFrameMkLst>
            <pc:docMk/>
            <pc:sldMk cId="3263152148" sldId="284"/>
            <ac:graphicFrameMk id="45" creationId="{A9B5EBCD-013D-C025-29F0-B966515CB1C7}"/>
          </ac:graphicFrameMkLst>
        </pc:graphicFrameChg>
      </pc:sldChg>
      <pc:sldChg chg="addSp delSp modSp add mod">
        <pc:chgData name="Irene Anthonette Arcobillas" userId="888d4be4-99bf-4e88-903a-edaafc034bde" providerId="ADAL" clId="{E14C85EF-6DA2-4174-B0E9-25087137A5FE}" dt="2024-08-20T11:25:19.511" v="218" actId="20577"/>
        <pc:sldMkLst>
          <pc:docMk/>
          <pc:sldMk cId="550054001" sldId="285"/>
        </pc:sldMkLst>
        <pc:spChg chg="add del mod">
          <ac:chgData name="Irene Anthonette Arcobillas" userId="888d4be4-99bf-4e88-903a-edaafc034bde" providerId="ADAL" clId="{E14C85EF-6DA2-4174-B0E9-25087137A5FE}" dt="2024-08-20T11:19:19.379" v="206" actId="1076"/>
          <ac:spMkLst>
            <pc:docMk/>
            <pc:sldMk cId="550054001" sldId="285"/>
            <ac:spMk id="36" creationId="{C92F67DA-0B2F-01EB-8BFC-EDBB6EEB7B8C}"/>
          </ac:spMkLst>
        </pc:spChg>
        <pc:spChg chg="del mod">
          <ac:chgData name="Irene Anthonette Arcobillas" userId="888d4be4-99bf-4e88-903a-edaafc034bde" providerId="ADAL" clId="{E14C85EF-6DA2-4174-B0E9-25087137A5FE}" dt="2024-08-20T11:17:14.288" v="181" actId="478"/>
          <ac:spMkLst>
            <pc:docMk/>
            <pc:sldMk cId="550054001" sldId="285"/>
            <ac:spMk id="41" creationId="{6A7FE6EA-EFD8-EECC-4CCD-14E1B26F7253}"/>
          </ac:spMkLst>
        </pc:spChg>
        <pc:spChg chg="del mod">
          <ac:chgData name="Irene Anthonette Arcobillas" userId="888d4be4-99bf-4e88-903a-edaafc034bde" providerId="ADAL" clId="{E14C85EF-6DA2-4174-B0E9-25087137A5FE}" dt="2024-08-20T11:16:59.430" v="177"/>
          <ac:spMkLst>
            <pc:docMk/>
            <pc:sldMk cId="550054001" sldId="285"/>
            <ac:spMk id="44" creationId="{CE0BB440-F07C-1863-1729-6BFF246B1E84}"/>
          </ac:spMkLst>
        </pc:spChg>
        <pc:spChg chg="del mod">
          <ac:chgData name="Irene Anthonette Arcobillas" userId="888d4be4-99bf-4e88-903a-edaafc034bde" providerId="ADAL" clId="{E14C85EF-6DA2-4174-B0E9-25087137A5FE}" dt="2024-08-20T11:16:18.802" v="159" actId="478"/>
          <ac:spMkLst>
            <pc:docMk/>
            <pc:sldMk cId="550054001" sldId="285"/>
            <ac:spMk id="47" creationId="{8F73450A-959E-175F-C84C-8D9457AA6905}"/>
          </ac:spMkLst>
        </pc:spChg>
        <pc:graphicFrameChg chg="del modGraphic">
          <ac:chgData name="Irene Anthonette Arcobillas" userId="888d4be4-99bf-4e88-903a-edaafc034bde" providerId="ADAL" clId="{E14C85EF-6DA2-4174-B0E9-25087137A5FE}" dt="2024-08-20T11:16:59.427" v="175" actId="478"/>
          <ac:graphicFrameMkLst>
            <pc:docMk/>
            <pc:sldMk cId="550054001" sldId="285"/>
            <ac:graphicFrameMk id="3" creationId="{775238FA-A908-311C-1947-91D9387722C0}"/>
          </ac:graphicFrameMkLst>
        </pc:graphicFrameChg>
        <pc:graphicFrameChg chg="del mod">
          <ac:chgData name="Irene Anthonette Arcobillas" userId="888d4be4-99bf-4e88-903a-edaafc034bde" providerId="ADAL" clId="{E14C85EF-6DA2-4174-B0E9-25087137A5FE}" dt="2024-08-20T11:16:21.195" v="161" actId="478"/>
          <ac:graphicFrameMkLst>
            <pc:docMk/>
            <pc:sldMk cId="550054001" sldId="285"/>
            <ac:graphicFrameMk id="33" creationId="{88979A7F-AD0B-5626-1D41-0BB729C15B1E}"/>
          </ac:graphicFrameMkLst>
        </pc:graphicFrameChg>
        <pc:graphicFrameChg chg="del">
          <ac:chgData name="Irene Anthonette Arcobillas" userId="888d4be4-99bf-4e88-903a-edaafc034bde" providerId="ADAL" clId="{E14C85EF-6DA2-4174-B0E9-25087137A5FE}" dt="2024-08-20T11:16:22.458" v="162" actId="478"/>
          <ac:graphicFrameMkLst>
            <pc:docMk/>
            <pc:sldMk cId="550054001" sldId="285"/>
            <ac:graphicFrameMk id="34" creationId="{FDA603E2-4F07-2194-CD51-A408D32EF6A4}"/>
          </ac:graphicFrameMkLst>
        </pc:graphicFrameChg>
        <pc:graphicFrameChg chg="mod modGraphic">
          <ac:chgData name="Irene Anthonette Arcobillas" userId="888d4be4-99bf-4e88-903a-edaafc034bde" providerId="ADAL" clId="{E14C85EF-6DA2-4174-B0E9-25087137A5FE}" dt="2024-08-20T11:25:19.511" v="218" actId="20577"/>
          <ac:graphicFrameMkLst>
            <pc:docMk/>
            <pc:sldMk cId="550054001" sldId="285"/>
            <ac:graphicFrameMk id="37" creationId="{196C72E0-DA12-4FD2-848E-270DEE9ADCD6}"/>
          </ac:graphicFrameMkLst>
        </pc:graphicFrameChg>
        <pc:graphicFrameChg chg="mod modGraphic">
          <ac:chgData name="Irene Anthonette Arcobillas" userId="888d4be4-99bf-4e88-903a-edaafc034bde" providerId="ADAL" clId="{E14C85EF-6DA2-4174-B0E9-25087137A5FE}" dt="2024-08-20T11:22:11.203" v="216"/>
          <ac:graphicFrameMkLst>
            <pc:docMk/>
            <pc:sldMk cId="550054001" sldId="285"/>
            <ac:graphicFrameMk id="40" creationId="{9A858851-D3C1-8975-C4EB-CDBA8D73C194}"/>
          </ac:graphicFrameMkLst>
        </pc:graphicFrameChg>
        <pc:graphicFrameChg chg="del modGraphic">
          <ac:chgData name="Irene Anthonette Arcobillas" userId="888d4be4-99bf-4e88-903a-edaafc034bde" providerId="ADAL" clId="{E14C85EF-6DA2-4174-B0E9-25087137A5FE}" dt="2024-08-20T11:17:17.901" v="184" actId="478"/>
          <ac:graphicFrameMkLst>
            <pc:docMk/>
            <pc:sldMk cId="550054001" sldId="285"/>
            <ac:graphicFrameMk id="42" creationId="{691F9D5B-371C-499E-E275-99FCAC43BBDA}"/>
          </ac:graphicFrameMkLst>
        </pc:graphicFrameChg>
        <pc:graphicFrameChg chg="del">
          <ac:chgData name="Irene Anthonette Arcobillas" userId="888d4be4-99bf-4e88-903a-edaafc034bde" providerId="ADAL" clId="{E14C85EF-6DA2-4174-B0E9-25087137A5FE}" dt="2024-08-20T11:17:20.580" v="185" actId="478"/>
          <ac:graphicFrameMkLst>
            <pc:docMk/>
            <pc:sldMk cId="550054001" sldId="285"/>
            <ac:graphicFrameMk id="43" creationId="{712F046D-B390-5D8C-B786-7653D8CA6EBA}"/>
          </ac:graphicFrameMkLst>
        </pc:graphicFrameChg>
        <pc:graphicFrameChg chg="del modGraphic">
          <ac:chgData name="Irene Anthonette Arcobillas" userId="888d4be4-99bf-4e88-903a-edaafc034bde" providerId="ADAL" clId="{E14C85EF-6DA2-4174-B0E9-25087137A5FE}" dt="2024-08-20T11:16:28.621" v="164" actId="478"/>
          <ac:graphicFrameMkLst>
            <pc:docMk/>
            <pc:sldMk cId="550054001" sldId="285"/>
            <ac:graphicFrameMk id="45" creationId="{A9B5EBCD-013D-C025-29F0-B966515CB1C7}"/>
          </ac:graphicFrameMkLst>
        </pc:graphicFrameChg>
      </pc:sldChg>
    </pc:docChg>
  </pc:docChgLst>
  <pc:docChgLst>
    <pc:chgData name="Student Service Centre" userId="c7c9d386-19cf-455f-b0eb-78a95888e416" providerId="ADAL" clId="{77438B22-FC94-45C5-80F5-DB13D0051EC3}"/>
    <pc:docChg chg="undo custSel modSld">
      <pc:chgData name="Student Service Centre" userId="c7c9d386-19cf-455f-b0eb-78a95888e416" providerId="ADAL" clId="{77438B22-FC94-45C5-80F5-DB13D0051EC3}" dt="2023-01-05T05:23:24.450" v="34" actId="20577"/>
      <pc:docMkLst>
        <pc:docMk/>
      </pc:docMkLst>
      <pc:sldChg chg="modSp mod">
        <pc:chgData name="Student Service Centre" userId="c7c9d386-19cf-455f-b0eb-78a95888e416" providerId="ADAL" clId="{77438B22-FC94-45C5-80F5-DB13D0051EC3}" dt="2023-01-05T05:23:24.450" v="34" actId="20577"/>
        <pc:sldMkLst>
          <pc:docMk/>
          <pc:sldMk cId="96300871" sldId="267"/>
        </pc:sldMkLst>
        <pc:spChg chg="mod">
          <ac:chgData name="Student Service Centre" userId="c7c9d386-19cf-455f-b0eb-78a95888e416" providerId="ADAL" clId="{77438B22-FC94-45C5-80F5-DB13D0051EC3}" dt="2023-01-05T05:23:24.450" v="34" actId="20577"/>
          <ac:spMkLst>
            <pc:docMk/>
            <pc:sldMk cId="96300871" sldId="267"/>
            <ac:spMk id="2" creationId="{00000000-0000-0000-0000-000000000000}"/>
          </ac:spMkLst>
        </pc:spChg>
      </pc:sldChg>
      <pc:sldChg chg="modSp mod">
        <pc:chgData name="Student Service Centre" userId="c7c9d386-19cf-455f-b0eb-78a95888e416" providerId="ADAL" clId="{77438B22-FC94-45C5-80F5-DB13D0051EC3}" dt="2023-01-05T05:22:03.678" v="26" actId="6549"/>
        <pc:sldMkLst>
          <pc:docMk/>
          <pc:sldMk cId="1029009907" sldId="277"/>
        </pc:sldMkLst>
        <pc:spChg chg="mod">
          <ac:chgData name="Student Service Centre" userId="c7c9d386-19cf-455f-b0eb-78a95888e416" providerId="ADAL" clId="{77438B22-FC94-45C5-80F5-DB13D0051EC3}" dt="2023-01-05T05:22:03.678" v="26" actId="6549"/>
          <ac:spMkLst>
            <pc:docMk/>
            <pc:sldMk cId="1029009907" sldId="277"/>
            <ac:spMk id="3" creationId="{00000000-0000-0000-0000-000000000000}"/>
          </ac:spMkLst>
        </pc:spChg>
      </pc:sldChg>
      <pc:sldChg chg="modSp mod">
        <pc:chgData name="Student Service Centre" userId="c7c9d386-19cf-455f-b0eb-78a95888e416" providerId="ADAL" clId="{77438B22-FC94-45C5-80F5-DB13D0051EC3}" dt="2023-01-05T05:23:00.413" v="30" actId="14734"/>
        <pc:sldMkLst>
          <pc:docMk/>
          <pc:sldMk cId="2857778616" sldId="282"/>
        </pc:sldMkLst>
        <pc:graphicFrameChg chg="mod modGraphic">
          <ac:chgData name="Student Service Centre" userId="c7c9d386-19cf-455f-b0eb-78a95888e416" providerId="ADAL" clId="{77438B22-FC94-45C5-80F5-DB13D0051EC3}" dt="2023-01-05T05:23:00.413" v="30" actId="14734"/>
          <ac:graphicFrameMkLst>
            <pc:docMk/>
            <pc:sldMk cId="2857778616" sldId="282"/>
            <ac:graphicFrameMk id="9" creationId="{83115142-A80D-E120-526A-DA63A99375B8}"/>
          </ac:graphicFrameMkLst>
        </pc:graphicFrameChg>
      </pc:sldChg>
      <pc:sldChg chg="addSp delSp modSp mod">
        <pc:chgData name="Student Service Centre" userId="c7c9d386-19cf-455f-b0eb-78a95888e416" providerId="ADAL" clId="{77438B22-FC94-45C5-80F5-DB13D0051EC3}" dt="2023-01-05T05:21:35.728" v="8" actId="478"/>
        <pc:sldMkLst>
          <pc:docMk/>
          <pc:sldMk cId="3263152148" sldId="284"/>
        </pc:sldMkLst>
        <pc:graphicFrameChg chg="add del modGraphic">
          <ac:chgData name="Student Service Centre" userId="c7c9d386-19cf-455f-b0eb-78a95888e416" providerId="ADAL" clId="{77438B22-FC94-45C5-80F5-DB13D0051EC3}" dt="2023-01-05T05:21:35.728" v="8" actId="478"/>
          <ac:graphicFrameMkLst>
            <pc:docMk/>
            <pc:sldMk cId="3263152148" sldId="284"/>
            <ac:graphicFrameMk id="46" creationId="{DF7F58FA-ECBC-9B2F-CE9B-169E121060FF}"/>
          </ac:graphicFrameMkLst>
        </pc:graphicFrameChg>
      </pc:sldChg>
    </pc:docChg>
  </pc:docChgLst>
  <pc:docChgLst>
    <pc:chgData name="Student Service Centre" userId="c7c9d386-19cf-455f-b0eb-78a95888e416" providerId="ADAL" clId="{2C6B07D1-E3F0-4C69-9554-2B444BBB9777}"/>
    <pc:docChg chg="modSld">
      <pc:chgData name="Student Service Centre" userId="c7c9d386-19cf-455f-b0eb-78a95888e416" providerId="ADAL" clId="{2C6B07D1-E3F0-4C69-9554-2B444BBB9777}" dt="2023-05-04T06:22:46.799" v="10" actId="6549"/>
      <pc:docMkLst>
        <pc:docMk/>
      </pc:docMkLst>
      <pc:sldChg chg="modSp mod">
        <pc:chgData name="Student Service Centre" userId="c7c9d386-19cf-455f-b0eb-78a95888e416" providerId="ADAL" clId="{2C6B07D1-E3F0-4C69-9554-2B444BBB9777}" dt="2023-05-04T06:22:46.799" v="10" actId="6549"/>
        <pc:sldMkLst>
          <pc:docMk/>
          <pc:sldMk cId="96300871" sldId="267"/>
        </pc:sldMkLst>
        <pc:spChg chg="mod">
          <ac:chgData name="Student Service Centre" userId="c7c9d386-19cf-455f-b0eb-78a95888e416" providerId="ADAL" clId="{2C6B07D1-E3F0-4C69-9554-2B444BBB9777}" dt="2023-05-04T06:22:41.466" v="6" actId="20577"/>
          <ac:spMkLst>
            <pc:docMk/>
            <pc:sldMk cId="96300871" sldId="267"/>
            <ac:spMk id="2" creationId="{00000000-0000-0000-0000-000000000000}"/>
          </ac:spMkLst>
        </pc:spChg>
        <pc:spChg chg="mod">
          <ac:chgData name="Student Service Centre" userId="c7c9d386-19cf-455f-b0eb-78a95888e416" providerId="ADAL" clId="{2C6B07D1-E3F0-4C69-9554-2B444BBB9777}" dt="2023-05-04T06:22:46.799" v="10" actId="6549"/>
          <ac:spMkLst>
            <pc:docMk/>
            <pc:sldMk cId="96300871" sldId="267"/>
            <ac:spMk id="6" creationId="{00000000-0000-0000-0000-000000000000}"/>
          </ac:spMkLst>
        </pc:spChg>
      </pc:sldChg>
      <pc:sldChg chg="modSp mod">
        <pc:chgData name="Student Service Centre" userId="c7c9d386-19cf-455f-b0eb-78a95888e416" providerId="ADAL" clId="{2C6B07D1-E3F0-4C69-9554-2B444BBB9777}" dt="2023-05-04T05:13:32.637" v="4" actId="403"/>
        <pc:sldMkLst>
          <pc:docMk/>
          <pc:sldMk cId="2857778616" sldId="282"/>
        </pc:sldMkLst>
        <pc:graphicFrameChg chg="mod modGraphic">
          <ac:chgData name="Student Service Centre" userId="c7c9d386-19cf-455f-b0eb-78a95888e416" providerId="ADAL" clId="{2C6B07D1-E3F0-4C69-9554-2B444BBB9777}" dt="2023-05-04T05:13:32.637" v="4" actId="403"/>
          <ac:graphicFrameMkLst>
            <pc:docMk/>
            <pc:sldMk cId="2857778616" sldId="282"/>
            <ac:graphicFrameMk id="9" creationId="{83115142-A80D-E120-526A-DA63A99375B8}"/>
          </ac:graphicFrameMkLst>
        </pc:graphicFrameChg>
      </pc:sldChg>
    </pc:docChg>
  </pc:docChgLst>
  <pc:docChgLst>
    <pc:chgData name="Student Service Centre" userId="S::studentservicecentre@curtindubai.ac.ae::c7c9d386-19cf-455f-b0eb-78a95888e416" providerId="AD" clId="Web-{2295F33F-BDEB-068C-B713-5F15E472810E}"/>
    <pc:docChg chg="modSld">
      <pc:chgData name="Student Service Centre" userId="S::studentservicecentre@curtindubai.ac.ae::c7c9d386-19cf-455f-b0eb-78a95888e416" providerId="AD" clId="Web-{2295F33F-BDEB-068C-B713-5F15E472810E}" dt="2024-05-02T06:45:31.456" v="103" actId="14100"/>
      <pc:docMkLst>
        <pc:docMk/>
      </pc:docMkLst>
      <pc:sldChg chg="modSp">
        <pc:chgData name="Student Service Centre" userId="S::studentservicecentre@curtindubai.ac.ae::c7c9d386-19cf-455f-b0eb-78a95888e416" providerId="AD" clId="Web-{2295F33F-BDEB-068C-B713-5F15E472810E}" dt="2024-05-02T06:45:31.456" v="103" actId="14100"/>
        <pc:sldMkLst>
          <pc:docMk/>
          <pc:sldMk cId="540541253" sldId="261"/>
        </pc:sldMkLst>
        <pc:spChg chg="mod">
          <ac:chgData name="Student Service Centre" userId="S::studentservicecentre@curtindubai.ac.ae::c7c9d386-19cf-455f-b0eb-78a95888e416" providerId="AD" clId="Web-{2295F33F-BDEB-068C-B713-5F15E472810E}" dt="2024-05-02T06:45:31.456" v="103" actId="14100"/>
          <ac:spMkLst>
            <pc:docMk/>
            <pc:sldMk cId="540541253" sldId="261"/>
            <ac:spMk id="7" creationId="{00000000-0000-0000-0000-000000000000}"/>
          </ac:spMkLst>
        </pc:spChg>
      </pc:sldChg>
      <pc:sldChg chg="modSp">
        <pc:chgData name="Student Service Centre" userId="S::studentservicecentre@curtindubai.ac.ae::c7c9d386-19cf-455f-b0eb-78a95888e416" providerId="AD" clId="Web-{2295F33F-BDEB-068C-B713-5F15E472810E}" dt="2024-05-02T06:45:07.440" v="101" actId="14100"/>
        <pc:sldMkLst>
          <pc:docMk/>
          <pc:sldMk cId="96300871" sldId="267"/>
        </pc:sldMkLst>
        <pc:spChg chg="mod">
          <ac:chgData name="Student Service Centre" userId="S::studentservicecentre@curtindubai.ac.ae::c7c9d386-19cf-455f-b0eb-78a95888e416" providerId="AD" clId="Web-{2295F33F-BDEB-068C-B713-5F15E472810E}" dt="2024-05-02T06:45:07.440" v="101" actId="14100"/>
          <ac:spMkLst>
            <pc:docMk/>
            <pc:sldMk cId="96300871" sldId="267"/>
            <ac:spMk id="2" creationId="{00000000-0000-0000-0000-000000000000}"/>
          </ac:spMkLst>
        </pc:spChg>
        <pc:spChg chg="mod">
          <ac:chgData name="Student Service Centre" userId="S::studentservicecentre@curtindubai.ac.ae::c7c9d386-19cf-455f-b0eb-78a95888e416" providerId="AD" clId="Web-{2295F33F-BDEB-068C-B713-5F15E472810E}" dt="2024-05-02T06:38:37.771" v="4" actId="20577"/>
          <ac:spMkLst>
            <pc:docMk/>
            <pc:sldMk cId="96300871" sldId="267"/>
            <ac:spMk id="6" creationId="{00000000-0000-0000-0000-000000000000}"/>
          </ac:spMkLst>
        </pc:spChg>
      </pc:sldChg>
      <pc:sldChg chg="modSp">
        <pc:chgData name="Student Service Centre" userId="S::studentservicecentre@curtindubai.ac.ae::c7c9d386-19cf-455f-b0eb-78a95888e416" providerId="AD" clId="Web-{2295F33F-BDEB-068C-B713-5F15E472810E}" dt="2024-05-02T06:44:41.878" v="99" actId="14100"/>
        <pc:sldMkLst>
          <pc:docMk/>
          <pc:sldMk cId="4236982299" sldId="269"/>
        </pc:sldMkLst>
        <pc:spChg chg="mod">
          <ac:chgData name="Student Service Centre" userId="S::studentservicecentre@curtindubai.ac.ae::c7c9d386-19cf-455f-b0eb-78a95888e416" providerId="AD" clId="Web-{2295F33F-BDEB-068C-B713-5F15E472810E}" dt="2024-05-02T06:44:41.878" v="99" actId="14100"/>
          <ac:spMkLst>
            <pc:docMk/>
            <pc:sldMk cId="4236982299" sldId="269"/>
            <ac:spMk id="2" creationId="{00000000-0000-0000-0000-000000000000}"/>
          </ac:spMkLst>
        </pc:spChg>
      </pc:sldChg>
      <pc:sldChg chg="modSp">
        <pc:chgData name="Student Service Centre" userId="S::studentservicecentre@curtindubai.ac.ae::c7c9d386-19cf-455f-b0eb-78a95888e416" providerId="AD" clId="Web-{2295F33F-BDEB-068C-B713-5F15E472810E}" dt="2024-05-02T06:44:33.659" v="98" actId="14100"/>
        <pc:sldMkLst>
          <pc:docMk/>
          <pc:sldMk cId="4071596841" sldId="270"/>
        </pc:sldMkLst>
        <pc:spChg chg="mod">
          <ac:chgData name="Student Service Centre" userId="S::studentservicecentre@curtindubai.ac.ae::c7c9d386-19cf-455f-b0eb-78a95888e416" providerId="AD" clId="Web-{2295F33F-BDEB-068C-B713-5F15E472810E}" dt="2024-05-02T06:44:33.659" v="98" actId="14100"/>
          <ac:spMkLst>
            <pc:docMk/>
            <pc:sldMk cId="4071596841" sldId="270"/>
            <ac:spMk id="6" creationId="{00000000-0000-0000-0000-000000000000}"/>
          </ac:spMkLst>
        </pc:spChg>
      </pc:sldChg>
      <pc:sldChg chg="modSp">
        <pc:chgData name="Student Service Centre" userId="S::studentservicecentre@curtindubai.ac.ae::c7c9d386-19cf-455f-b0eb-78a95888e416" providerId="AD" clId="Web-{2295F33F-BDEB-068C-B713-5F15E472810E}" dt="2024-05-02T06:44:07.769" v="95" actId="14100"/>
        <pc:sldMkLst>
          <pc:docMk/>
          <pc:sldMk cId="1924901833" sldId="271"/>
        </pc:sldMkLst>
        <pc:spChg chg="mod">
          <ac:chgData name="Student Service Centre" userId="S::studentservicecentre@curtindubai.ac.ae::c7c9d386-19cf-455f-b0eb-78a95888e416" providerId="AD" clId="Web-{2295F33F-BDEB-068C-B713-5F15E472810E}" dt="2024-05-02T06:44:07.769" v="95" actId="14100"/>
          <ac:spMkLst>
            <pc:docMk/>
            <pc:sldMk cId="1924901833" sldId="271"/>
            <ac:spMk id="7" creationId="{00000000-0000-0000-0000-000000000000}"/>
          </ac:spMkLst>
        </pc:spChg>
      </pc:sldChg>
      <pc:sldChg chg="modSp">
        <pc:chgData name="Student Service Centre" userId="S::studentservicecentre@curtindubai.ac.ae::c7c9d386-19cf-455f-b0eb-78a95888e416" providerId="AD" clId="Web-{2295F33F-BDEB-068C-B713-5F15E472810E}" dt="2024-05-02T06:44:03.284" v="94" actId="14100"/>
        <pc:sldMkLst>
          <pc:docMk/>
          <pc:sldMk cId="1543542713" sldId="272"/>
        </pc:sldMkLst>
        <pc:spChg chg="mod">
          <ac:chgData name="Student Service Centre" userId="S::studentservicecentre@curtindubai.ac.ae::c7c9d386-19cf-455f-b0eb-78a95888e416" providerId="AD" clId="Web-{2295F33F-BDEB-068C-B713-5F15E472810E}" dt="2024-05-02T06:44:03.284" v="94" actId="14100"/>
          <ac:spMkLst>
            <pc:docMk/>
            <pc:sldMk cId="1543542713" sldId="272"/>
            <ac:spMk id="7" creationId="{00000000-0000-0000-0000-000000000000}"/>
          </ac:spMkLst>
        </pc:spChg>
      </pc:sldChg>
      <pc:sldChg chg="modSp">
        <pc:chgData name="Student Service Centre" userId="S::studentservicecentre@curtindubai.ac.ae::c7c9d386-19cf-455f-b0eb-78a95888e416" providerId="AD" clId="Web-{2295F33F-BDEB-068C-B713-5F15E472810E}" dt="2024-05-02T06:44:20.472" v="97" actId="14100"/>
        <pc:sldMkLst>
          <pc:docMk/>
          <pc:sldMk cId="2812666632" sldId="273"/>
        </pc:sldMkLst>
        <pc:spChg chg="mod">
          <ac:chgData name="Student Service Centre" userId="S::studentservicecentre@curtindubai.ac.ae::c7c9d386-19cf-455f-b0eb-78a95888e416" providerId="AD" clId="Web-{2295F33F-BDEB-068C-B713-5F15E472810E}" dt="2024-05-02T06:44:20.472" v="97" actId="14100"/>
          <ac:spMkLst>
            <pc:docMk/>
            <pc:sldMk cId="2812666632" sldId="273"/>
            <ac:spMk id="10" creationId="{00000000-0000-0000-0000-000000000000}"/>
          </ac:spMkLst>
        </pc:spChg>
      </pc:sldChg>
      <pc:sldChg chg="modSp">
        <pc:chgData name="Student Service Centre" userId="S::studentservicecentre@curtindubai.ac.ae::c7c9d386-19cf-455f-b0eb-78a95888e416" providerId="AD" clId="Web-{2295F33F-BDEB-068C-B713-5F15E472810E}" dt="2024-05-02T06:36:41.943" v="1" actId="20577"/>
        <pc:sldMkLst>
          <pc:docMk/>
          <pc:sldMk cId="377870110" sldId="276"/>
        </pc:sldMkLst>
        <pc:spChg chg="mod">
          <ac:chgData name="Student Service Centre" userId="S::studentservicecentre@curtindubai.ac.ae::c7c9d386-19cf-455f-b0eb-78a95888e416" providerId="AD" clId="Web-{2295F33F-BDEB-068C-B713-5F15E472810E}" dt="2024-05-02T06:36:41.943" v="1" actId="20577"/>
          <ac:spMkLst>
            <pc:docMk/>
            <pc:sldMk cId="377870110" sldId="276"/>
            <ac:spMk id="5" creationId="{D3646B0B-8B61-C8D6-369D-A0C56F116624}"/>
          </ac:spMkLst>
        </pc:spChg>
      </pc:sldChg>
      <pc:sldChg chg="modSp">
        <pc:chgData name="Student Service Centre" userId="S::studentservicecentre@curtindubai.ac.ae::c7c9d386-19cf-455f-b0eb-78a95888e416" providerId="AD" clId="Web-{2295F33F-BDEB-068C-B713-5F15E472810E}" dt="2024-05-02T06:42:21.097" v="92"/>
        <pc:sldMkLst>
          <pc:docMk/>
          <pc:sldMk cId="2857778616" sldId="282"/>
        </pc:sldMkLst>
        <pc:graphicFrameChg chg="mod modGraphic">
          <ac:chgData name="Student Service Centre" userId="S::studentservicecentre@curtindubai.ac.ae::c7c9d386-19cf-455f-b0eb-78a95888e416" providerId="AD" clId="Web-{2295F33F-BDEB-068C-B713-5F15E472810E}" dt="2024-05-02T06:42:21.097" v="92"/>
          <ac:graphicFrameMkLst>
            <pc:docMk/>
            <pc:sldMk cId="2857778616" sldId="282"/>
            <ac:graphicFrameMk id="9" creationId="{83115142-A80D-E120-526A-DA63A99375B8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E1BAD7-CA38-4BF2-9755-D2A56E057308}" type="doc">
      <dgm:prSet loTypeId="urn:microsoft.com/office/officeart/2005/8/layout/lProcess2" loCatId="list" qsTypeId="urn:microsoft.com/office/officeart/2005/8/quickstyle/3d3" qsCatId="3D" csTypeId="urn:microsoft.com/office/officeart/2005/8/colors/accent1_4" csCatId="accent1" phldr="1"/>
      <dgm:spPr/>
    </dgm:pt>
    <dgm:pt modelId="{D3DDA2E8-2C2A-457A-8532-976AC45685DF}">
      <dgm:prSet custT="1"/>
      <dgm:spPr/>
      <dgm:t>
        <a:bodyPr/>
        <a:lstStyle/>
        <a:p>
          <a:endParaRPr lang="en-US" sz="2000" dirty="0"/>
        </a:p>
        <a:p>
          <a:endParaRPr lang="en-US" sz="2000" dirty="0"/>
        </a:p>
        <a:p>
          <a:endParaRPr lang="en-US" sz="2000" dirty="0"/>
        </a:p>
        <a:p>
          <a:endParaRPr lang="en-US" sz="2000" dirty="0"/>
        </a:p>
        <a:p>
          <a:endParaRPr lang="en-US" sz="2000" dirty="0"/>
        </a:p>
        <a:p>
          <a:r>
            <a:rPr lang="en-US" sz="2000" b="1" dirty="0"/>
            <a:t>Single Trimester</a:t>
          </a:r>
        </a:p>
        <a:p>
          <a:r>
            <a:rPr lang="en-US" sz="2000" b="1" i="0" dirty="0"/>
            <a:t>Total Credits – 100</a:t>
          </a:r>
          <a:r>
            <a:rPr lang="en-US" sz="2000" b="1" dirty="0"/>
            <a:t> </a:t>
          </a:r>
        </a:p>
        <a:p>
          <a:r>
            <a:rPr lang="en-US" sz="2000" dirty="0">
              <a:solidFill>
                <a:schemeClr val="tx1"/>
              </a:solidFill>
            </a:rPr>
            <a:t>Business – 4 units</a:t>
          </a:r>
        </a:p>
        <a:p>
          <a:r>
            <a:rPr lang="en-US" sz="2000" dirty="0">
              <a:solidFill>
                <a:schemeClr val="tx1"/>
              </a:solidFill>
            </a:rPr>
            <a:t>Psychology – 4 units </a:t>
          </a:r>
        </a:p>
        <a:p>
          <a:r>
            <a:rPr lang="en-US" sz="2000" dirty="0">
              <a:solidFill>
                <a:schemeClr val="tx1"/>
              </a:solidFill>
            </a:rPr>
            <a:t>Engineering – 4 units</a:t>
          </a:r>
        </a:p>
        <a:p>
          <a:r>
            <a:rPr lang="en-US" sz="2000" dirty="0">
              <a:solidFill>
                <a:schemeClr val="tx1"/>
              </a:solidFill>
            </a:rPr>
            <a:t>Information technology – 3 units </a:t>
          </a:r>
        </a:p>
      </dgm:t>
    </dgm:pt>
    <dgm:pt modelId="{19E4AF81-7FC2-4E52-AFC2-5F722DD031C4}" type="parTrans" cxnId="{1426247B-77B9-4ECB-BEA7-42FFDB6CFE7F}">
      <dgm:prSet/>
      <dgm:spPr/>
      <dgm:t>
        <a:bodyPr/>
        <a:lstStyle/>
        <a:p>
          <a:endParaRPr lang="en-US"/>
        </a:p>
      </dgm:t>
    </dgm:pt>
    <dgm:pt modelId="{34B2CC23-0BC2-40BC-BAB1-5C303729ECE2}" type="sibTrans" cxnId="{1426247B-77B9-4ECB-BEA7-42FFDB6CFE7F}">
      <dgm:prSet/>
      <dgm:spPr/>
      <dgm:t>
        <a:bodyPr/>
        <a:lstStyle/>
        <a:p>
          <a:endParaRPr lang="en-US"/>
        </a:p>
      </dgm:t>
    </dgm:pt>
    <dgm:pt modelId="{5263D227-61A8-4202-8CA0-C72C12E65A7A}">
      <dgm:prSet phldrT="[Text]" custT="1"/>
      <dgm:spPr/>
      <dgm:t>
        <a:bodyPr/>
        <a:lstStyle/>
        <a:p>
          <a:endParaRPr lang="en-US" sz="2000" b="1" dirty="0"/>
        </a:p>
        <a:p>
          <a:endParaRPr lang="en-US" sz="2000" b="1" dirty="0"/>
        </a:p>
        <a:p>
          <a:endParaRPr lang="en-US" sz="2000" b="1" dirty="0"/>
        </a:p>
        <a:p>
          <a:endParaRPr lang="en-US" sz="2000" b="1" dirty="0"/>
        </a:p>
        <a:p>
          <a:endParaRPr lang="en-US" sz="2000" b="1" dirty="0"/>
        </a:p>
        <a:p>
          <a:r>
            <a:rPr lang="en-US" sz="2000" b="1" dirty="0"/>
            <a:t>2 Trimesters</a:t>
          </a:r>
        </a:p>
        <a:p>
          <a:r>
            <a:rPr lang="en-US" sz="2000" b="1" i="0" dirty="0"/>
            <a:t>Total Credits – 200</a:t>
          </a:r>
          <a:endParaRPr lang="en-US" sz="2000" b="1" dirty="0"/>
        </a:p>
        <a:p>
          <a:r>
            <a:rPr lang="en-US" sz="2000" dirty="0">
              <a:solidFill>
                <a:schemeClr val="tx1"/>
              </a:solidFill>
            </a:rPr>
            <a:t>Business - 8 units</a:t>
          </a:r>
        </a:p>
        <a:p>
          <a:pPr>
            <a:buFont typeface="Wingdings" panose="05000000000000000000" pitchFamily="2" charset="2"/>
            <a:buChar char="Ø"/>
          </a:pPr>
          <a:r>
            <a:rPr lang="en-US" sz="2000" dirty="0">
              <a:solidFill>
                <a:schemeClr val="tx1"/>
              </a:solidFill>
            </a:rPr>
            <a:t>Psychology - 8 units</a:t>
          </a:r>
        </a:p>
        <a:p>
          <a:pPr>
            <a:buFont typeface="Wingdings" panose="05000000000000000000" pitchFamily="2" charset="2"/>
            <a:buChar char="Ø"/>
          </a:pPr>
          <a:r>
            <a:rPr lang="en-US" sz="2000" dirty="0">
              <a:solidFill>
                <a:schemeClr val="tx1"/>
              </a:solidFill>
            </a:rPr>
            <a:t>Engineering - 7 units</a:t>
          </a:r>
        </a:p>
        <a:p>
          <a:pPr>
            <a:buFont typeface="Wingdings" panose="05000000000000000000" pitchFamily="2" charset="2"/>
            <a:buChar char="Ø"/>
          </a:pPr>
          <a:r>
            <a:rPr lang="en-US" sz="2000" dirty="0">
              <a:solidFill>
                <a:schemeClr val="tx1"/>
              </a:solidFill>
            </a:rPr>
            <a:t>Information technology - 7 units </a:t>
          </a:r>
        </a:p>
      </dgm:t>
    </dgm:pt>
    <dgm:pt modelId="{851E0AA9-FBB2-40FB-BB4D-A65F9EF19861}" type="parTrans" cxnId="{15B154DE-3C75-4B4A-945E-50858AE6FC05}">
      <dgm:prSet/>
      <dgm:spPr/>
      <dgm:t>
        <a:bodyPr/>
        <a:lstStyle/>
        <a:p>
          <a:endParaRPr lang="en-AE"/>
        </a:p>
      </dgm:t>
    </dgm:pt>
    <dgm:pt modelId="{B0E82FFD-FBAF-4489-BC22-EA7D89BE37A4}" type="sibTrans" cxnId="{15B154DE-3C75-4B4A-945E-50858AE6FC05}">
      <dgm:prSet/>
      <dgm:spPr/>
      <dgm:t>
        <a:bodyPr/>
        <a:lstStyle/>
        <a:p>
          <a:endParaRPr lang="en-AE"/>
        </a:p>
      </dgm:t>
    </dgm:pt>
    <dgm:pt modelId="{E88FF49B-794B-4B60-8F1E-9CB99E344E42}" type="pres">
      <dgm:prSet presAssocID="{72E1BAD7-CA38-4BF2-9755-D2A56E057308}" presName="theList" presStyleCnt="0">
        <dgm:presLayoutVars>
          <dgm:dir/>
          <dgm:animLvl val="lvl"/>
          <dgm:resizeHandles val="exact"/>
        </dgm:presLayoutVars>
      </dgm:prSet>
      <dgm:spPr/>
    </dgm:pt>
    <dgm:pt modelId="{9451211C-AC74-4732-80B5-DD677BF59B1D}" type="pres">
      <dgm:prSet presAssocID="{5263D227-61A8-4202-8CA0-C72C12E65A7A}" presName="compNode" presStyleCnt="0"/>
      <dgm:spPr/>
    </dgm:pt>
    <dgm:pt modelId="{9EC952F5-E24E-4F23-9500-F7B5AEF31F77}" type="pres">
      <dgm:prSet presAssocID="{5263D227-61A8-4202-8CA0-C72C12E65A7A}" presName="aNode" presStyleLbl="bgShp" presStyleIdx="0" presStyleCnt="2"/>
      <dgm:spPr/>
    </dgm:pt>
    <dgm:pt modelId="{5E51F7A2-48B5-429C-9279-1AF01AC25816}" type="pres">
      <dgm:prSet presAssocID="{5263D227-61A8-4202-8CA0-C72C12E65A7A}" presName="textNode" presStyleLbl="bgShp" presStyleIdx="0" presStyleCnt="2"/>
      <dgm:spPr/>
    </dgm:pt>
    <dgm:pt modelId="{7D860589-16A3-4C21-95A6-663DAE37879D}" type="pres">
      <dgm:prSet presAssocID="{5263D227-61A8-4202-8CA0-C72C12E65A7A}" presName="compChildNode" presStyleCnt="0"/>
      <dgm:spPr/>
    </dgm:pt>
    <dgm:pt modelId="{28EEB455-EE63-4BDF-872C-63B084858587}" type="pres">
      <dgm:prSet presAssocID="{5263D227-61A8-4202-8CA0-C72C12E65A7A}" presName="theInnerList" presStyleCnt="0"/>
      <dgm:spPr/>
    </dgm:pt>
    <dgm:pt modelId="{6B2E7194-AFC5-443C-8A5E-F38959B317D0}" type="pres">
      <dgm:prSet presAssocID="{5263D227-61A8-4202-8CA0-C72C12E65A7A}" presName="aSpace" presStyleCnt="0"/>
      <dgm:spPr/>
    </dgm:pt>
    <dgm:pt modelId="{0A036FBE-5CAD-41B7-B43D-E9A033AB795E}" type="pres">
      <dgm:prSet presAssocID="{D3DDA2E8-2C2A-457A-8532-976AC45685DF}" presName="compNode" presStyleCnt="0"/>
      <dgm:spPr/>
    </dgm:pt>
    <dgm:pt modelId="{CF8F5BB5-012C-45B9-89DD-62DFE768EE4E}" type="pres">
      <dgm:prSet presAssocID="{D3DDA2E8-2C2A-457A-8532-976AC45685DF}" presName="aNode" presStyleLbl="bgShp" presStyleIdx="1" presStyleCnt="2" custLinFactNeighborX="-247" custLinFactNeighborY="-661"/>
      <dgm:spPr/>
    </dgm:pt>
    <dgm:pt modelId="{19C13342-754C-4120-8269-32F8251E6A20}" type="pres">
      <dgm:prSet presAssocID="{D3DDA2E8-2C2A-457A-8532-976AC45685DF}" presName="textNode" presStyleLbl="bgShp" presStyleIdx="1" presStyleCnt="2"/>
      <dgm:spPr/>
    </dgm:pt>
    <dgm:pt modelId="{56C945B6-4E1C-4493-BEDA-F72EA5A55263}" type="pres">
      <dgm:prSet presAssocID="{D3DDA2E8-2C2A-457A-8532-976AC45685DF}" presName="compChildNode" presStyleCnt="0"/>
      <dgm:spPr/>
    </dgm:pt>
    <dgm:pt modelId="{E0E7F421-5341-42D5-8580-EFBBADEE2D8D}" type="pres">
      <dgm:prSet presAssocID="{D3DDA2E8-2C2A-457A-8532-976AC45685DF}" presName="theInnerList" presStyleCnt="0"/>
      <dgm:spPr/>
    </dgm:pt>
  </dgm:ptLst>
  <dgm:cxnLst>
    <dgm:cxn modelId="{7BF50800-F51A-4774-865F-31A16C4162BF}" type="presOf" srcId="{D3DDA2E8-2C2A-457A-8532-976AC45685DF}" destId="{CF8F5BB5-012C-45B9-89DD-62DFE768EE4E}" srcOrd="0" destOrd="0" presId="urn:microsoft.com/office/officeart/2005/8/layout/lProcess2"/>
    <dgm:cxn modelId="{FC785C2E-55E9-47B8-8A6E-14C818DC420E}" type="presOf" srcId="{72E1BAD7-CA38-4BF2-9755-D2A56E057308}" destId="{E88FF49B-794B-4B60-8F1E-9CB99E344E42}" srcOrd="0" destOrd="0" presId="urn:microsoft.com/office/officeart/2005/8/layout/lProcess2"/>
    <dgm:cxn modelId="{1426247B-77B9-4ECB-BEA7-42FFDB6CFE7F}" srcId="{72E1BAD7-CA38-4BF2-9755-D2A56E057308}" destId="{D3DDA2E8-2C2A-457A-8532-976AC45685DF}" srcOrd="1" destOrd="0" parTransId="{19E4AF81-7FC2-4E52-AFC2-5F722DD031C4}" sibTransId="{34B2CC23-0BC2-40BC-BAB1-5C303729ECE2}"/>
    <dgm:cxn modelId="{7B44EF91-24B8-4B4B-9AD1-0E3CF2E897C7}" type="presOf" srcId="{5263D227-61A8-4202-8CA0-C72C12E65A7A}" destId="{9EC952F5-E24E-4F23-9500-F7B5AEF31F77}" srcOrd="0" destOrd="0" presId="urn:microsoft.com/office/officeart/2005/8/layout/lProcess2"/>
    <dgm:cxn modelId="{212A65AA-027B-4CC7-AC7F-61C670857B63}" type="presOf" srcId="{D3DDA2E8-2C2A-457A-8532-976AC45685DF}" destId="{19C13342-754C-4120-8269-32F8251E6A20}" srcOrd="1" destOrd="0" presId="urn:microsoft.com/office/officeart/2005/8/layout/lProcess2"/>
    <dgm:cxn modelId="{595E68C1-A274-4073-921A-5B2ADC86FFBB}" type="presOf" srcId="{5263D227-61A8-4202-8CA0-C72C12E65A7A}" destId="{5E51F7A2-48B5-429C-9279-1AF01AC25816}" srcOrd="1" destOrd="0" presId="urn:microsoft.com/office/officeart/2005/8/layout/lProcess2"/>
    <dgm:cxn modelId="{15B154DE-3C75-4B4A-945E-50858AE6FC05}" srcId="{72E1BAD7-CA38-4BF2-9755-D2A56E057308}" destId="{5263D227-61A8-4202-8CA0-C72C12E65A7A}" srcOrd="0" destOrd="0" parTransId="{851E0AA9-FBB2-40FB-BB4D-A65F9EF19861}" sibTransId="{B0E82FFD-FBAF-4489-BC22-EA7D89BE37A4}"/>
    <dgm:cxn modelId="{F51E9035-7AF0-4B69-AD72-6589A622506F}" type="presParOf" srcId="{E88FF49B-794B-4B60-8F1E-9CB99E344E42}" destId="{9451211C-AC74-4732-80B5-DD677BF59B1D}" srcOrd="0" destOrd="0" presId="urn:microsoft.com/office/officeart/2005/8/layout/lProcess2"/>
    <dgm:cxn modelId="{B0BF0BAC-8EC2-4C4C-8CAF-7436F9080B55}" type="presParOf" srcId="{9451211C-AC74-4732-80B5-DD677BF59B1D}" destId="{9EC952F5-E24E-4F23-9500-F7B5AEF31F77}" srcOrd="0" destOrd="0" presId="urn:microsoft.com/office/officeart/2005/8/layout/lProcess2"/>
    <dgm:cxn modelId="{B46975CA-5B82-4C91-9FCB-FB18E60D49E6}" type="presParOf" srcId="{9451211C-AC74-4732-80B5-DD677BF59B1D}" destId="{5E51F7A2-48B5-429C-9279-1AF01AC25816}" srcOrd="1" destOrd="0" presId="urn:microsoft.com/office/officeart/2005/8/layout/lProcess2"/>
    <dgm:cxn modelId="{5EE28E8C-3511-4F38-9C14-8FC2FCB2A220}" type="presParOf" srcId="{9451211C-AC74-4732-80B5-DD677BF59B1D}" destId="{7D860589-16A3-4C21-95A6-663DAE37879D}" srcOrd="2" destOrd="0" presId="urn:microsoft.com/office/officeart/2005/8/layout/lProcess2"/>
    <dgm:cxn modelId="{C86E4D20-41A0-4B90-9BB8-8F12B8EE9B39}" type="presParOf" srcId="{7D860589-16A3-4C21-95A6-663DAE37879D}" destId="{28EEB455-EE63-4BDF-872C-63B084858587}" srcOrd="0" destOrd="0" presId="urn:microsoft.com/office/officeart/2005/8/layout/lProcess2"/>
    <dgm:cxn modelId="{85632278-AA1C-4A41-8E38-5121CC24B04A}" type="presParOf" srcId="{E88FF49B-794B-4B60-8F1E-9CB99E344E42}" destId="{6B2E7194-AFC5-443C-8A5E-F38959B317D0}" srcOrd="1" destOrd="0" presId="urn:microsoft.com/office/officeart/2005/8/layout/lProcess2"/>
    <dgm:cxn modelId="{6E41FD03-56F2-4120-9BE6-6EC9759BB0BA}" type="presParOf" srcId="{E88FF49B-794B-4B60-8F1E-9CB99E344E42}" destId="{0A036FBE-5CAD-41B7-B43D-E9A033AB795E}" srcOrd="2" destOrd="0" presId="urn:microsoft.com/office/officeart/2005/8/layout/lProcess2"/>
    <dgm:cxn modelId="{75922B96-34C7-4E01-A1EE-BF16B656E94F}" type="presParOf" srcId="{0A036FBE-5CAD-41B7-B43D-E9A033AB795E}" destId="{CF8F5BB5-012C-45B9-89DD-62DFE768EE4E}" srcOrd="0" destOrd="0" presId="urn:microsoft.com/office/officeart/2005/8/layout/lProcess2"/>
    <dgm:cxn modelId="{C037C5F4-B19F-4EFB-BDD3-99AB160058A2}" type="presParOf" srcId="{0A036FBE-5CAD-41B7-B43D-E9A033AB795E}" destId="{19C13342-754C-4120-8269-32F8251E6A20}" srcOrd="1" destOrd="0" presId="urn:microsoft.com/office/officeart/2005/8/layout/lProcess2"/>
    <dgm:cxn modelId="{F8309D96-50D9-4169-B6B8-1C322DBAE79E}" type="presParOf" srcId="{0A036FBE-5CAD-41B7-B43D-E9A033AB795E}" destId="{56C945B6-4E1C-4493-BEDA-F72EA5A55263}" srcOrd="2" destOrd="0" presId="urn:microsoft.com/office/officeart/2005/8/layout/lProcess2"/>
    <dgm:cxn modelId="{B822F6E7-02F3-4CFA-A265-AB70D5D183F0}" type="presParOf" srcId="{56C945B6-4E1C-4493-BEDA-F72EA5A55263}" destId="{E0E7F421-5341-42D5-8580-EFBBADEE2D8D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E1BAD7-CA38-4BF2-9755-D2A56E057308}" type="doc">
      <dgm:prSet loTypeId="urn:microsoft.com/office/officeart/2005/8/layout/lProcess2" loCatId="list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en-AE"/>
        </a:p>
      </dgm:t>
    </dgm:pt>
    <dgm:pt modelId="{E88FF49B-794B-4B60-8F1E-9CB99E344E42}" type="pres">
      <dgm:prSet presAssocID="{72E1BAD7-CA38-4BF2-9755-D2A56E057308}" presName="theList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C785C2E-55E9-47B8-8A6E-14C818DC420E}" type="presOf" srcId="{72E1BAD7-CA38-4BF2-9755-D2A56E057308}" destId="{E88FF49B-794B-4B60-8F1E-9CB99E344E42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E1BAD7-CA38-4BF2-9755-D2A56E057308}" type="doc">
      <dgm:prSet loTypeId="urn:microsoft.com/office/officeart/2005/8/layout/lProcess2" loCatId="list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en-AE"/>
        </a:p>
      </dgm:t>
    </dgm:pt>
    <dgm:pt modelId="{E88FF49B-794B-4B60-8F1E-9CB99E344E42}" type="pres">
      <dgm:prSet presAssocID="{72E1BAD7-CA38-4BF2-9755-D2A56E057308}" presName="theList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C785C2E-55E9-47B8-8A6E-14C818DC420E}" type="presOf" srcId="{72E1BAD7-CA38-4BF2-9755-D2A56E057308}" destId="{E88FF49B-794B-4B60-8F1E-9CB99E344E42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952F5-E24E-4F23-9500-F7B5AEF31F77}">
      <dsp:nvSpPr>
        <dsp:cNvPr id="0" name=""/>
        <dsp:cNvSpPr/>
      </dsp:nvSpPr>
      <dsp:spPr>
        <a:xfrm>
          <a:off x="4321" y="0"/>
          <a:ext cx="4157288" cy="3108932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2 Trimesters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/>
            <a:t>Total Credits – 200</a:t>
          </a:r>
          <a:endParaRPr lang="en-US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Business - 8 units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000" kern="1200" dirty="0">
              <a:solidFill>
                <a:schemeClr val="tx1"/>
              </a:solidFill>
            </a:rPr>
            <a:t>Psychology - 8 units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000" kern="1200" dirty="0">
              <a:solidFill>
                <a:schemeClr val="tx1"/>
              </a:solidFill>
            </a:rPr>
            <a:t>Engineering - 7 units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000" kern="1200" dirty="0">
              <a:solidFill>
                <a:schemeClr val="tx1"/>
              </a:solidFill>
            </a:rPr>
            <a:t>Information technology - 7 units </a:t>
          </a:r>
        </a:p>
      </dsp:txBody>
      <dsp:txXfrm>
        <a:off x="4321" y="0"/>
        <a:ext cx="4157288" cy="932679"/>
      </dsp:txXfrm>
    </dsp:sp>
    <dsp:sp modelId="{CF8F5BB5-012C-45B9-89DD-62DFE768EE4E}">
      <dsp:nvSpPr>
        <dsp:cNvPr id="0" name=""/>
        <dsp:cNvSpPr/>
      </dsp:nvSpPr>
      <dsp:spPr>
        <a:xfrm>
          <a:off x="4463138" y="0"/>
          <a:ext cx="4157288" cy="3108932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Single Trimester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/>
            <a:t>Total Credits – 100</a:t>
          </a:r>
          <a:r>
            <a:rPr lang="en-US" sz="2000" b="1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Business – 4 units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Psychology – 4 units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Engineering – 4 units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Information technology – 3 units </a:t>
          </a:r>
        </a:p>
      </dsp:txBody>
      <dsp:txXfrm>
        <a:off x="4463138" y="0"/>
        <a:ext cx="4157288" cy="9326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FF5E9-B3CC-4B64-ABB1-B4458EA63382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5D8B7-259A-47E6-AE40-365E57B2AF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3150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2284966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318449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498482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3578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7680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7751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426579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 can’t get this one cos it says course unavailable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1481851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Neither</a:t>
            </a:r>
            <a:r>
              <a:rPr lang="en-AU" baseline="0" dirty="0"/>
              <a:t> can I get this one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2233702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Can’t get this 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645450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044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574232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561444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8009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4199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247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6201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604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116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672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446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373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5298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6059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683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7560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8254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6784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3585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072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B0FBBC4-8C8C-45F2-A558-BA47F5480D1A}" type="datetimeFigureOut">
              <a:rPr lang="en-AU" smtClean="0"/>
              <a:t>21/08/2024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A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41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handbook.curtin.edu.au/unitSearch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9062" y="806335"/>
            <a:ext cx="9144000" cy="3117272"/>
          </a:xfrm>
        </p:spPr>
        <p:txBody>
          <a:bodyPr>
            <a:normAutofit/>
          </a:bodyPr>
          <a:lstStyle/>
          <a:p>
            <a:r>
              <a:rPr lang="en-AU" sz="8000" u="sng" dirty="0">
                <a:latin typeface="Century Gothic" panose="020B0502020202020204" pitchFamily="34" charset="0"/>
              </a:rPr>
              <a:t>OASIS</a:t>
            </a:r>
            <a:br>
              <a:rPr lang="en-AU" sz="8000" u="sng" dirty="0">
                <a:latin typeface="Century Gothic" panose="020B0502020202020204" pitchFamily="34" charset="0"/>
              </a:rPr>
            </a:br>
            <a:br>
              <a:rPr lang="en-AU" dirty="0">
                <a:latin typeface="Century Gothic" panose="020B0502020202020204" pitchFamily="34" charset="0"/>
              </a:rPr>
            </a:br>
            <a:r>
              <a:rPr lang="en-AU" dirty="0">
                <a:latin typeface="Century Gothic" panose="020B0502020202020204" pitchFamily="34" charset="0"/>
              </a:rPr>
              <a:t>Unit Enrolment Guide</a:t>
            </a:r>
          </a:p>
        </p:txBody>
      </p:sp>
    </p:spTree>
    <p:extLst>
      <p:ext uri="{BB962C8B-B14F-4D97-AF65-F5344CB8AC3E}">
        <p14:creationId xmlns:p14="http://schemas.microsoft.com/office/powerpoint/2010/main" val="3722480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7423" y="843986"/>
            <a:ext cx="8825658" cy="86142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/>
            </a:br>
            <a:r>
              <a:rPr lang="en-US" sz="4000" b="1" dirty="0">
                <a:cs typeface="Arial" panose="020B0604020202020204" pitchFamily="34" charset="0"/>
              </a:rPr>
              <a:t>Curtin Dubai Foundation Program</a:t>
            </a:r>
            <a:endParaRPr lang="en-US" sz="36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646B0B-8B61-C8D6-369D-A0C56F1166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5502" y="1849350"/>
            <a:ext cx="10105521" cy="3852808"/>
          </a:xfrm>
        </p:spPr>
        <p:txBody>
          <a:bodyPr>
            <a:normAutofit/>
          </a:bodyPr>
          <a:lstStyle/>
          <a:p>
            <a:pPr lvl="0" algn="l"/>
            <a:r>
              <a:rPr lang="en-US" sz="2800" dirty="0">
                <a:solidFill>
                  <a:schemeClr val="bg1"/>
                </a:solidFill>
              </a:rPr>
              <a:t>Streams available at Curtin Dubai campus</a:t>
            </a:r>
          </a:p>
          <a:p>
            <a:pPr marL="457200" lvl="0" indent="-4572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</a:rPr>
              <a:t>Business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</a:rPr>
              <a:t>Psychology 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</a:rPr>
              <a:t>Engineering 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</a:rPr>
              <a:t>Information technology 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</a:rPr>
              <a:t>Design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70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94371-203E-C650-E306-224AF65B6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8749334" cy="875681"/>
          </a:xfrm>
        </p:spPr>
        <p:txBody>
          <a:bodyPr/>
          <a:lstStyle/>
          <a:p>
            <a:pPr algn="ctr"/>
            <a:r>
              <a:rPr lang="en-US" sz="2800" b="1" dirty="0">
                <a:cs typeface="Arial" panose="020B0604020202020204" pitchFamily="34" charset="0"/>
              </a:rPr>
              <a:t>Curtin Dubai Foundation Program</a:t>
            </a:r>
            <a:endParaRPr lang="en-US" sz="2800" dirty="0"/>
          </a:p>
        </p:txBody>
      </p:sp>
      <p:graphicFrame>
        <p:nvGraphicFramePr>
          <p:cNvPr id="22" name="Content Placeholder 21">
            <a:extLst>
              <a:ext uri="{FF2B5EF4-FFF2-40B4-BE49-F238E27FC236}">
                <a16:creationId xmlns:a16="http://schemas.microsoft.com/office/drawing/2014/main" id="{25331B2E-1588-0573-611E-D886FC322D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2579439"/>
              </p:ext>
            </p:extLst>
          </p:nvPr>
        </p:nvGraphicFramePr>
        <p:xfrm>
          <a:off x="1778491" y="2624048"/>
          <a:ext cx="8635017" cy="3108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117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FF1E-2B13-C5EE-F631-B80F4B569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cs typeface="Arial" panose="020B0604020202020204" pitchFamily="34" charset="0"/>
              </a:rPr>
              <a:t>CDFP Course Structure</a:t>
            </a:r>
            <a:endParaRPr lang="en-AE" dirty="0"/>
          </a:p>
        </p:txBody>
      </p:sp>
      <p:graphicFrame>
        <p:nvGraphicFramePr>
          <p:cNvPr id="5" name="Content Placeholder 21">
            <a:extLst>
              <a:ext uri="{FF2B5EF4-FFF2-40B4-BE49-F238E27FC236}">
                <a16:creationId xmlns:a16="http://schemas.microsoft.com/office/drawing/2014/main" id="{1765D6A8-B839-1636-A105-FAC251BCAF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2305848"/>
              </p:ext>
            </p:extLst>
          </p:nvPr>
        </p:nvGraphicFramePr>
        <p:xfrm>
          <a:off x="496481" y="2266014"/>
          <a:ext cx="2650756" cy="2975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Rectangle: Rounded Corners 4">
            <a:extLst>
              <a:ext uri="{FF2B5EF4-FFF2-40B4-BE49-F238E27FC236}">
                <a16:creationId xmlns:a16="http://schemas.microsoft.com/office/drawing/2014/main" id="{95F49192-E1B4-E73C-A3A4-77ED97D61FB1}"/>
              </a:ext>
            </a:extLst>
          </p:cNvPr>
          <p:cNvSpPr txBox="1"/>
          <p:nvPr/>
        </p:nvSpPr>
        <p:spPr>
          <a:xfrm>
            <a:off x="3314340" y="2279707"/>
            <a:ext cx="2648167" cy="45719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kern="1200" dirty="0"/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1" kern="1200" dirty="0">
              <a:solidFill>
                <a:schemeClr val="tx1"/>
              </a:solidFill>
            </a:endParaRPr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600" b="1" kern="1200" dirty="0">
              <a:solidFill>
                <a:schemeClr val="tx1"/>
              </a:solidFill>
            </a:endParaRPr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600" b="1" kern="1200" dirty="0">
              <a:solidFill>
                <a:schemeClr val="tx1"/>
              </a:solidFill>
            </a:endParaRPr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342900" lvl="0" indent="-3429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1"/>
              </a:solidFill>
            </a:endParaRPr>
          </a:p>
          <a:p>
            <a:pPr marL="342900" lvl="0" indent="-3429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endParaRPr lang="en-US" sz="2000" b="1" kern="1200" dirty="0">
              <a:solidFill>
                <a:schemeClr val="tx1"/>
              </a:solidFill>
            </a:endParaRPr>
          </a:p>
        </p:txBody>
      </p:sp>
      <p:graphicFrame>
        <p:nvGraphicFramePr>
          <p:cNvPr id="33" name="Table 33">
            <a:extLst>
              <a:ext uri="{FF2B5EF4-FFF2-40B4-BE49-F238E27FC236}">
                <a16:creationId xmlns:a16="http://schemas.microsoft.com/office/drawing/2014/main" id="{88979A7F-AD0B-5626-1D41-0BB729C15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476839"/>
              </p:ext>
            </p:extLst>
          </p:nvPr>
        </p:nvGraphicFramePr>
        <p:xfrm>
          <a:off x="3376359" y="2605566"/>
          <a:ext cx="2520750" cy="2612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750">
                  <a:extLst>
                    <a:ext uri="{9D8B030D-6E8A-4147-A177-3AD203B41FA5}">
                      <a16:colId xmlns:a16="http://schemas.microsoft.com/office/drawing/2014/main" val="2249236085"/>
                    </a:ext>
                  </a:extLst>
                </a:gridCol>
              </a:tblGrid>
              <a:tr h="3758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2 Trimesters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04279"/>
                  </a:ext>
                </a:extLst>
              </a:tr>
              <a:tr h="1110501"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Critical Thinking, Research, and Writing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Computer Productivity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Mathematical Foundations 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Management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338755"/>
                  </a:ext>
                </a:extLst>
              </a:tr>
              <a:tr h="1125775"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Advanced Critical Thinking, Research, and Writing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Marketing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Accounting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Project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252315"/>
                  </a:ext>
                </a:extLst>
              </a:tr>
            </a:tbl>
          </a:graphicData>
        </a:graphic>
      </p:graphicFrame>
      <p:graphicFrame>
        <p:nvGraphicFramePr>
          <p:cNvPr id="34" name="Table 34">
            <a:extLst>
              <a:ext uri="{FF2B5EF4-FFF2-40B4-BE49-F238E27FC236}">
                <a16:creationId xmlns:a16="http://schemas.microsoft.com/office/drawing/2014/main" id="{FDA603E2-4F07-2194-CD51-A408D32EF6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627649"/>
              </p:ext>
            </p:extLst>
          </p:nvPr>
        </p:nvGraphicFramePr>
        <p:xfrm>
          <a:off x="3376359" y="5241937"/>
          <a:ext cx="2520750" cy="1470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750">
                  <a:extLst>
                    <a:ext uri="{9D8B030D-6E8A-4147-A177-3AD203B41FA5}">
                      <a16:colId xmlns:a16="http://schemas.microsoft.com/office/drawing/2014/main" val="3766581411"/>
                    </a:ext>
                  </a:extLst>
                </a:gridCol>
              </a:tblGrid>
              <a:tr h="348495"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Single Trimester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054101"/>
                  </a:ext>
                </a:extLst>
              </a:tr>
              <a:tr h="1122333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Advanced Critical Thinking, Research, and Writing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Mathematical Foundations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Management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Marketing</a:t>
                      </a:r>
                    </a:p>
                    <a:p>
                      <a:endParaRPr lang="en-A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342993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C92F67DA-0B2F-01EB-8BFC-EDBB6EEB7B8C}"/>
              </a:ext>
            </a:extLst>
          </p:cNvPr>
          <p:cNvSpPr txBox="1"/>
          <p:nvPr/>
        </p:nvSpPr>
        <p:spPr>
          <a:xfrm>
            <a:off x="4267108" y="2266013"/>
            <a:ext cx="6097314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b="1" kern="1200" dirty="0">
                <a:solidFill>
                  <a:schemeClr val="tx1"/>
                </a:solidFill>
              </a:rPr>
              <a:t>Engineering</a:t>
            </a:r>
          </a:p>
        </p:txBody>
      </p:sp>
      <p:graphicFrame>
        <p:nvGraphicFramePr>
          <p:cNvPr id="37" name="Table 33">
            <a:extLst>
              <a:ext uri="{FF2B5EF4-FFF2-40B4-BE49-F238E27FC236}">
                <a16:creationId xmlns:a16="http://schemas.microsoft.com/office/drawing/2014/main" id="{196C72E0-DA12-4FD2-848E-270DEE9ADC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757992"/>
              </p:ext>
            </p:extLst>
          </p:nvPr>
        </p:nvGraphicFramePr>
        <p:xfrm>
          <a:off x="6121710" y="2605566"/>
          <a:ext cx="2520750" cy="2957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750">
                  <a:extLst>
                    <a:ext uri="{9D8B030D-6E8A-4147-A177-3AD203B41FA5}">
                      <a16:colId xmlns:a16="http://schemas.microsoft.com/office/drawing/2014/main" val="2249236085"/>
                    </a:ext>
                  </a:extLst>
                </a:gridCol>
              </a:tblGrid>
              <a:tr h="36635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2 Trimesters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04279"/>
                  </a:ext>
                </a:extLst>
              </a:tr>
              <a:tr h="914533"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Critical Thinking, Research, and Writing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Programming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Intensive Mathematics Foundations</a:t>
                      </a: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endParaRPr 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338755"/>
                  </a:ext>
                </a:extLst>
              </a:tr>
              <a:tr h="971067"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Advanced Critical Thinking, Research and Writing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Chemistry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Physics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Mathematical Foundations III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Ø"/>
                      </a:pPr>
                      <a:endParaRPr lang="en-GB" sz="1100" dirty="0"/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Ø"/>
                      </a:pPr>
                      <a:endParaRPr lang="en-GB" sz="1100" dirty="0"/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endParaRPr 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252315"/>
                  </a:ext>
                </a:extLst>
              </a:tr>
            </a:tbl>
          </a:graphicData>
        </a:graphic>
      </p:graphicFrame>
      <p:graphicFrame>
        <p:nvGraphicFramePr>
          <p:cNvPr id="40" name="Table 34">
            <a:extLst>
              <a:ext uri="{FF2B5EF4-FFF2-40B4-BE49-F238E27FC236}">
                <a16:creationId xmlns:a16="http://schemas.microsoft.com/office/drawing/2014/main" id="{9A858851-D3C1-8975-C4EB-CDBA8D73C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689198"/>
              </p:ext>
            </p:extLst>
          </p:nvPr>
        </p:nvGraphicFramePr>
        <p:xfrm>
          <a:off x="6126231" y="5232989"/>
          <a:ext cx="2520750" cy="14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750">
                  <a:extLst>
                    <a:ext uri="{9D8B030D-6E8A-4147-A177-3AD203B41FA5}">
                      <a16:colId xmlns:a16="http://schemas.microsoft.com/office/drawing/2014/main" val="3766581411"/>
                    </a:ext>
                  </a:extLst>
                </a:gridCol>
              </a:tblGrid>
              <a:tr h="352016"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Single Trimester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054101"/>
                  </a:ext>
                </a:extLst>
              </a:tr>
              <a:tr h="874583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Advanced Critical Thinking, Research and Writing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Chemistry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Physics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Mathematical Foundations III</a:t>
                      </a:r>
                    </a:p>
                    <a:p>
                      <a:endParaRPr lang="en-AE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342993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6A7FE6EA-EFD8-EECC-4CCD-14E1B26F7253}"/>
              </a:ext>
            </a:extLst>
          </p:cNvPr>
          <p:cNvSpPr txBox="1"/>
          <p:nvPr/>
        </p:nvSpPr>
        <p:spPr>
          <a:xfrm>
            <a:off x="7184069" y="2293504"/>
            <a:ext cx="6097314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b="1" kern="1200" dirty="0">
                <a:solidFill>
                  <a:schemeClr val="tx1"/>
                </a:solidFill>
              </a:rPr>
              <a:t>Information Technology</a:t>
            </a:r>
          </a:p>
        </p:txBody>
      </p:sp>
      <p:graphicFrame>
        <p:nvGraphicFramePr>
          <p:cNvPr id="42" name="Table 33">
            <a:extLst>
              <a:ext uri="{FF2B5EF4-FFF2-40B4-BE49-F238E27FC236}">
                <a16:creationId xmlns:a16="http://schemas.microsoft.com/office/drawing/2014/main" id="{691F9D5B-371C-499E-E275-99FCAC43BB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833614"/>
              </p:ext>
            </p:extLst>
          </p:nvPr>
        </p:nvGraphicFramePr>
        <p:xfrm>
          <a:off x="8972351" y="2605566"/>
          <a:ext cx="2520750" cy="2627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750">
                  <a:extLst>
                    <a:ext uri="{9D8B030D-6E8A-4147-A177-3AD203B41FA5}">
                      <a16:colId xmlns:a16="http://schemas.microsoft.com/office/drawing/2014/main" val="2249236085"/>
                    </a:ext>
                  </a:extLst>
                </a:gridCol>
              </a:tblGrid>
              <a:tr h="3758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2 Trimesters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04279"/>
                  </a:ext>
                </a:extLst>
              </a:tr>
              <a:tr h="1125775"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Critical Thinking, Research, and Writing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Computer Productivity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Intensive Mathematics Foundations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338755"/>
                  </a:ext>
                </a:extLst>
              </a:tr>
              <a:tr h="1125775"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Advanced Critical Thinking, Research and Writing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Project Management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Programming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Mathematical Foundations III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252315"/>
                  </a:ext>
                </a:extLst>
              </a:tr>
            </a:tbl>
          </a:graphicData>
        </a:graphic>
      </p:graphicFrame>
      <p:graphicFrame>
        <p:nvGraphicFramePr>
          <p:cNvPr id="43" name="Table 34">
            <a:extLst>
              <a:ext uri="{FF2B5EF4-FFF2-40B4-BE49-F238E27FC236}">
                <a16:creationId xmlns:a16="http://schemas.microsoft.com/office/drawing/2014/main" id="{712F046D-B390-5D8C-B786-7653D8CA6E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005599"/>
              </p:ext>
            </p:extLst>
          </p:nvPr>
        </p:nvGraphicFramePr>
        <p:xfrm>
          <a:off x="8972351" y="5232989"/>
          <a:ext cx="2520750" cy="14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750">
                  <a:extLst>
                    <a:ext uri="{9D8B030D-6E8A-4147-A177-3AD203B41FA5}">
                      <a16:colId xmlns:a16="http://schemas.microsoft.com/office/drawing/2014/main" val="3766581411"/>
                    </a:ext>
                  </a:extLst>
                </a:gridCol>
              </a:tblGrid>
              <a:tr h="351446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Single Trimester</a:t>
                      </a:r>
                      <a:endParaRPr lang="en-AE" sz="13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054101"/>
                  </a:ext>
                </a:extLst>
              </a:tr>
              <a:tr h="1128330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Advanced Critical Thinking, Research and Writing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Programming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Intensive Mathematics Foundations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342993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CE0BB440-F07C-1863-1729-6BFF246B1E84}"/>
              </a:ext>
            </a:extLst>
          </p:cNvPr>
          <p:cNvSpPr txBox="1"/>
          <p:nvPr/>
        </p:nvSpPr>
        <p:spPr>
          <a:xfrm>
            <a:off x="-1245342" y="2230839"/>
            <a:ext cx="6097314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b="1" kern="1200" dirty="0">
                <a:solidFill>
                  <a:schemeClr val="tx1"/>
                </a:solidFill>
              </a:rPr>
              <a:t>Psychology</a:t>
            </a:r>
          </a:p>
        </p:txBody>
      </p:sp>
      <p:graphicFrame>
        <p:nvGraphicFramePr>
          <p:cNvPr id="45" name="Table 33">
            <a:extLst>
              <a:ext uri="{FF2B5EF4-FFF2-40B4-BE49-F238E27FC236}">
                <a16:creationId xmlns:a16="http://schemas.microsoft.com/office/drawing/2014/main" id="{A9B5EBCD-013D-C025-29F0-B966515CB1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134862"/>
              </p:ext>
            </p:extLst>
          </p:nvPr>
        </p:nvGraphicFramePr>
        <p:xfrm>
          <a:off x="612133" y="2599961"/>
          <a:ext cx="2520750" cy="2677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750">
                  <a:extLst>
                    <a:ext uri="{9D8B030D-6E8A-4147-A177-3AD203B41FA5}">
                      <a16:colId xmlns:a16="http://schemas.microsoft.com/office/drawing/2014/main" val="2249236085"/>
                    </a:ext>
                  </a:extLst>
                </a:gridCol>
              </a:tblGrid>
              <a:tr h="40189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2 Trimesters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04279"/>
                  </a:ext>
                </a:extLst>
              </a:tr>
              <a:tr h="1084181"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Critical Thinking, Research, and Writing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Computer Productivity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Mathematical Foundations 1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Management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338755"/>
                  </a:ext>
                </a:extLst>
              </a:tr>
              <a:tr h="1191073"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Advanced Critical Thinking, Research, and Writing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Psychology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Human Biology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Project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252315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8F73450A-959E-175F-C84C-8D9457AA6905}"/>
              </a:ext>
            </a:extLst>
          </p:cNvPr>
          <p:cNvSpPr txBox="1"/>
          <p:nvPr/>
        </p:nvSpPr>
        <p:spPr>
          <a:xfrm>
            <a:off x="1614573" y="2265466"/>
            <a:ext cx="6097314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b="1" kern="1200" dirty="0">
                <a:solidFill>
                  <a:schemeClr val="tx1"/>
                </a:solidFill>
              </a:rPr>
              <a:t>Business &amp; Media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75238FA-A908-311C-1947-91D9387722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925750"/>
              </p:ext>
            </p:extLst>
          </p:nvPr>
        </p:nvGraphicFramePr>
        <p:xfrm>
          <a:off x="612134" y="5277113"/>
          <a:ext cx="2535104" cy="14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5104">
                  <a:extLst>
                    <a:ext uri="{9D8B030D-6E8A-4147-A177-3AD203B41FA5}">
                      <a16:colId xmlns:a16="http://schemas.microsoft.com/office/drawing/2014/main" val="102682128"/>
                    </a:ext>
                  </a:extLst>
                </a:gridCol>
              </a:tblGrid>
              <a:tr h="303803"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Single Trimester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17321"/>
                  </a:ext>
                </a:extLst>
              </a:tr>
              <a:tr h="1175973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Advanced Critical Thinking, Research, and Writing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Mathematical Foundations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Psychology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Human Biology</a:t>
                      </a:r>
                    </a:p>
                    <a:p>
                      <a:endParaRPr lang="en-A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178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152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FF1E-2B13-C5EE-F631-B80F4B569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cs typeface="Arial" panose="020B0604020202020204" pitchFamily="34" charset="0"/>
              </a:rPr>
              <a:t>CDFP Course Structure</a:t>
            </a:r>
            <a:endParaRPr lang="en-AE" dirty="0"/>
          </a:p>
        </p:txBody>
      </p:sp>
      <p:graphicFrame>
        <p:nvGraphicFramePr>
          <p:cNvPr id="5" name="Content Placeholder 21">
            <a:extLst>
              <a:ext uri="{FF2B5EF4-FFF2-40B4-BE49-F238E27FC236}">
                <a16:creationId xmlns:a16="http://schemas.microsoft.com/office/drawing/2014/main" id="{1765D6A8-B839-1636-A105-FAC251BCAF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6481" y="2266014"/>
          <a:ext cx="2650756" cy="2975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Rectangle: Rounded Corners 4">
            <a:extLst>
              <a:ext uri="{FF2B5EF4-FFF2-40B4-BE49-F238E27FC236}">
                <a16:creationId xmlns:a16="http://schemas.microsoft.com/office/drawing/2014/main" id="{95F49192-E1B4-E73C-A3A4-77ED97D61FB1}"/>
              </a:ext>
            </a:extLst>
          </p:cNvPr>
          <p:cNvSpPr txBox="1"/>
          <p:nvPr/>
        </p:nvSpPr>
        <p:spPr>
          <a:xfrm>
            <a:off x="3314340" y="2279707"/>
            <a:ext cx="2648167" cy="45719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kern="1200" dirty="0"/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1" kern="1200" dirty="0">
              <a:solidFill>
                <a:schemeClr val="tx1"/>
              </a:solidFill>
            </a:endParaRPr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600" b="1" kern="1200" dirty="0">
              <a:solidFill>
                <a:schemeClr val="tx1"/>
              </a:solidFill>
            </a:endParaRPr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600" b="1" kern="1200" dirty="0">
              <a:solidFill>
                <a:schemeClr val="tx1"/>
              </a:solidFill>
            </a:endParaRPr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342900" lvl="0" indent="-3429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1"/>
              </a:solidFill>
            </a:endParaRPr>
          </a:p>
          <a:p>
            <a:pPr marL="342900" lvl="0" indent="-3429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endParaRPr lang="en-US" sz="2000" b="1" kern="1200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92F67DA-0B2F-01EB-8BFC-EDBB6EEB7B8C}"/>
              </a:ext>
            </a:extLst>
          </p:cNvPr>
          <p:cNvSpPr txBox="1"/>
          <p:nvPr/>
        </p:nvSpPr>
        <p:spPr>
          <a:xfrm>
            <a:off x="2826928" y="2321164"/>
            <a:ext cx="6097314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b="1" kern="1200" dirty="0">
                <a:solidFill>
                  <a:schemeClr val="tx1"/>
                </a:solidFill>
              </a:rPr>
              <a:t>Design</a:t>
            </a:r>
          </a:p>
        </p:txBody>
      </p:sp>
      <p:graphicFrame>
        <p:nvGraphicFramePr>
          <p:cNvPr id="37" name="Table 33">
            <a:extLst>
              <a:ext uri="{FF2B5EF4-FFF2-40B4-BE49-F238E27FC236}">
                <a16:creationId xmlns:a16="http://schemas.microsoft.com/office/drawing/2014/main" id="{196C72E0-DA12-4FD2-848E-270DEE9ADC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308489"/>
              </p:ext>
            </p:extLst>
          </p:nvPr>
        </p:nvGraphicFramePr>
        <p:xfrm>
          <a:off x="3920490" y="2605566"/>
          <a:ext cx="4091940" cy="2408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940">
                  <a:extLst>
                    <a:ext uri="{9D8B030D-6E8A-4147-A177-3AD203B41FA5}">
                      <a16:colId xmlns:a16="http://schemas.microsoft.com/office/drawing/2014/main" val="2249236085"/>
                    </a:ext>
                  </a:extLst>
                </a:gridCol>
              </a:tblGrid>
              <a:tr h="36635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2 Trimesters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04279"/>
                  </a:ext>
                </a:extLst>
              </a:tr>
              <a:tr h="914533"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Critical Thinking, Research, and Writing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Computer Productivity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Mathematical Foundations 1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Management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338755"/>
                  </a:ext>
                </a:extLst>
              </a:tr>
              <a:tr h="971067"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Advanced Critical Thinking, Research, and Writing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Marketing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Design Thinking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Project Management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Ø"/>
                      </a:pPr>
                      <a:endParaRPr lang="en-GB" sz="1100" dirty="0"/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endParaRPr 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252315"/>
                  </a:ext>
                </a:extLst>
              </a:tr>
            </a:tbl>
          </a:graphicData>
        </a:graphic>
      </p:graphicFrame>
      <p:graphicFrame>
        <p:nvGraphicFramePr>
          <p:cNvPr id="40" name="Table 34">
            <a:extLst>
              <a:ext uri="{FF2B5EF4-FFF2-40B4-BE49-F238E27FC236}">
                <a16:creationId xmlns:a16="http://schemas.microsoft.com/office/drawing/2014/main" id="{9A858851-D3C1-8975-C4EB-CDBA8D73C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660266"/>
              </p:ext>
            </p:extLst>
          </p:nvPr>
        </p:nvGraphicFramePr>
        <p:xfrm>
          <a:off x="3920490" y="5014218"/>
          <a:ext cx="4091940" cy="1644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940">
                  <a:extLst>
                    <a:ext uri="{9D8B030D-6E8A-4147-A177-3AD203B41FA5}">
                      <a16:colId xmlns:a16="http://schemas.microsoft.com/office/drawing/2014/main" val="3766581411"/>
                    </a:ext>
                  </a:extLst>
                </a:gridCol>
              </a:tblGrid>
              <a:tr h="391199"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Single Trimester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054101"/>
                  </a:ext>
                </a:extLst>
              </a:tr>
              <a:tr h="1253294"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Advanced Critical Thinking, Research, and Writing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Marketing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Mathematical Foundations 1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/>
                        <a:t>Introduction to Management</a:t>
                      </a:r>
                      <a:endParaRPr lang="en-US" sz="1100" dirty="0"/>
                    </a:p>
                    <a:p>
                      <a:endParaRPr lang="en-AE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342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054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Important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212" y="2533546"/>
            <a:ext cx="10052713" cy="3847589"/>
          </a:xfrm>
        </p:spPr>
        <p:txBody>
          <a:bodyPr>
            <a:normAutofit/>
          </a:bodyPr>
          <a:lstStyle/>
          <a:p>
            <a:r>
              <a:rPr lang="en-US" sz="2000" b="1" dirty="0"/>
              <a:t>Core units – Important units which are part of your program and should be completed when available</a:t>
            </a:r>
          </a:p>
          <a:p>
            <a:r>
              <a:rPr lang="en-US" sz="2000" b="1" dirty="0"/>
              <a:t>Prerequisites – Units to be completed first before taking a higher level unit. This can be checked on the handbook </a:t>
            </a:r>
            <a:r>
              <a:rPr lang="en-US" sz="2000" b="1" dirty="0">
                <a:hlinkClick r:id="rId2"/>
              </a:rPr>
              <a:t>http://handbook.curtin.edu.au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September trimester – It is important as there maybe units which are core and prerequisites for future units</a:t>
            </a:r>
            <a:r>
              <a:rPr lang="en-US" dirty="0"/>
              <a:t>. 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009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B5308-912B-881F-5A77-94E3FEACE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Academic Calendar Dates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83115142-A80D-E120-526A-DA63A99375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931896"/>
              </p:ext>
            </p:extLst>
          </p:nvPr>
        </p:nvGraphicFramePr>
        <p:xfrm>
          <a:off x="595900" y="2352782"/>
          <a:ext cx="11120260" cy="3336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0130">
                  <a:extLst>
                    <a:ext uri="{9D8B030D-6E8A-4147-A177-3AD203B41FA5}">
                      <a16:colId xmlns:a16="http://schemas.microsoft.com/office/drawing/2014/main" val="895054314"/>
                    </a:ext>
                  </a:extLst>
                </a:gridCol>
                <a:gridCol w="5560130">
                  <a:extLst>
                    <a:ext uri="{9D8B030D-6E8A-4147-A177-3AD203B41FA5}">
                      <a16:colId xmlns:a16="http://schemas.microsoft.com/office/drawing/2014/main" val="763186191"/>
                    </a:ext>
                  </a:extLst>
                </a:gridCol>
              </a:tblGrid>
              <a:tr h="366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Study Period</a:t>
                      </a:r>
                      <a:endParaRPr lang="en-US" sz="16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Trimester 3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75963798"/>
                  </a:ext>
                </a:extLst>
              </a:tr>
              <a:tr h="366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Start Date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Monday,2 September 2024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0248139"/>
                  </a:ext>
                </a:extLst>
              </a:tr>
              <a:tr h="366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Last Enrolment via </a:t>
                      </a:r>
                      <a:r>
                        <a:rPr lang="en-US" sz="1600" b="1" dirty="0" err="1">
                          <a:effectLst/>
                          <a:latin typeface="+mj-lt"/>
                          <a:ea typeface="Calibri" panose="020F0502020204030204" pitchFamily="34" charset="0"/>
                        </a:rPr>
                        <a:t>eStudent</a:t>
                      </a:r>
                      <a:endParaRPr lang="en-US" sz="1600" b="1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Saturday, 7 September 2024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3810886"/>
                  </a:ext>
                </a:extLst>
              </a:tr>
              <a:tr h="366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Tuition Fee Payment Due Date - check with Fees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Monday, 9 September 2024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0424645"/>
                  </a:ext>
                </a:extLst>
              </a:tr>
              <a:tr h="366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Teaching Census</a:t>
                      </a:r>
                      <a:endParaRPr lang="en-US" sz="1600" b="1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Friday,27 September 2024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679614"/>
                  </a:ext>
                </a:extLst>
              </a:tr>
              <a:tr h="406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Last Withdrawal via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eStudent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600" b="1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Friday, 1 November 2024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67441637"/>
                  </a:ext>
                </a:extLst>
              </a:tr>
              <a:tr h="366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End Date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Friday, 6 December 2024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2599995"/>
                  </a:ext>
                </a:extLst>
              </a:tr>
              <a:tr h="366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Last Date Results Entry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Tuesday, 17 December 2024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821389"/>
                  </a:ext>
                </a:extLst>
              </a:tr>
              <a:tr h="366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Results Publication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Thursday, 19 December 2024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220411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CC562B4-AF91-48D0-132F-DCA2497DDC4C}"/>
              </a:ext>
            </a:extLst>
          </p:cNvPr>
          <p:cNvSpPr txBox="1"/>
          <p:nvPr/>
        </p:nvSpPr>
        <p:spPr>
          <a:xfrm>
            <a:off x="595900" y="5840475"/>
            <a:ext cx="1115773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Teaching Census: </a:t>
            </a:r>
            <a:r>
              <a:rPr lang="en-US" dirty="0"/>
              <a:t>You can withdraw without being charged for the unit</a:t>
            </a:r>
          </a:p>
          <a:p>
            <a:r>
              <a:rPr lang="en-US" b="1" dirty="0"/>
              <a:t>Last Withdrawal: </a:t>
            </a:r>
            <a:r>
              <a:rPr lang="en-US" dirty="0"/>
              <a:t>You will be charged full tuition fees for the unit and a grade of WD will appear on your transcript. </a:t>
            </a:r>
          </a:p>
        </p:txBody>
      </p:sp>
    </p:spTree>
    <p:extLst>
      <p:ext uri="{BB962C8B-B14F-4D97-AF65-F5344CB8AC3E}">
        <p14:creationId xmlns:p14="http://schemas.microsoft.com/office/powerpoint/2010/main" val="2857778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1"/>
          <a:stretch/>
        </p:blipFill>
        <p:spPr>
          <a:xfrm>
            <a:off x="987591" y="965201"/>
            <a:ext cx="10216817" cy="55585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32202" y="1719118"/>
            <a:ext cx="3441469" cy="695529"/>
          </a:xfrm>
          <a:prstGeom prst="rect">
            <a:avLst/>
          </a:prstGeom>
          <a:solidFill>
            <a:srgbClr val="395D39"/>
          </a:soli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600" b="1" dirty="0">
                <a:solidFill>
                  <a:prstClr val="white"/>
                </a:solidFill>
                <a:cs typeface="Arial" pitchFamily="34" charset="0"/>
              </a:rPr>
              <a:t>Click on OASIS Login</a:t>
            </a:r>
          </a:p>
        </p:txBody>
      </p:sp>
      <p:sp>
        <p:nvSpPr>
          <p:cNvPr id="5" name="Oval 4"/>
          <p:cNvSpPr/>
          <p:nvPr/>
        </p:nvSpPr>
        <p:spPr>
          <a:xfrm>
            <a:off x="4470286" y="1039620"/>
            <a:ext cx="1368152" cy="396044"/>
          </a:xfrm>
          <a:prstGeom prst="ellipse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>
              <a:ln w="28575"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cxnSp>
        <p:nvCxnSpPr>
          <p:cNvPr id="13" name="Straight Arrow Connector 12"/>
          <p:cNvCxnSpPr>
            <a:stCxn id="9" idx="0"/>
            <a:endCxn id="5" idx="5"/>
          </p:cNvCxnSpPr>
          <p:nvPr/>
        </p:nvCxnSpPr>
        <p:spPr>
          <a:xfrm flipH="1" flipV="1">
            <a:off x="5638077" y="1377665"/>
            <a:ext cx="1114860" cy="3414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01891" y="316199"/>
            <a:ext cx="758821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Go to Curtin Dubai’s homepage.</a:t>
            </a:r>
          </a:p>
        </p:txBody>
      </p:sp>
    </p:spTree>
    <p:extLst>
      <p:ext uri="{BB962C8B-B14F-4D97-AF65-F5344CB8AC3E}">
        <p14:creationId xmlns:p14="http://schemas.microsoft.com/office/powerpoint/2010/main" val="3006778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4"/>
          <a:stretch/>
        </p:blipFill>
        <p:spPr bwMode="auto">
          <a:xfrm>
            <a:off x="1342014" y="1130300"/>
            <a:ext cx="9507972" cy="5167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42296" y="421618"/>
            <a:ext cx="758821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Log in to OASIS.</a:t>
            </a:r>
            <a:endParaRPr lang="en-A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5875599" y="2793760"/>
            <a:ext cx="27957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Available on offer letter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349922" y="3008910"/>
            <a:ext cx="525677" cy="33734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723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01199" y="593601"/>
            <a:ext cx="758821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Welcome Page</a:t>
            </a:r>
            <a:endParaRPr lang="en-AU" sz="28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CBAE60C-7538-7581-16C9-C0330C636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74" y="1345699"/>
            <a:ext cx="10315682" cy="515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4CBC1C-0EBD-BE22-FFC4-CD5AE8468B99}"/>
              </a:ext>
            </a:extLst>
          </p:cNvPr>
          <p:cNvSpPr/>
          <p:nvPr/>
        </p:nvSpPr>
        <p:spPr>
          <a:xfrm>
            <a:off x="9637159" y="2574960"/>
            <a:ext cx="2219217" cy="1708079"/>
          </a:xfrm>
          <a:prstGeom prst="rect">
            <a:avLst/>
          </a:prstGeom>
          <a:solidFill>
            <a:schemeClr val="tx2"/>
          </a:solidFill>
          <a:ln w="28575">
            <a:solidFill>
              <a:schemeClr val="accent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Always check Official Communication Channel for important alerts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2C5C7C-B435-27F7-7A47-5A4924BAA7FB}"/>
              </a:ext>
            </a:extLst>
          </p:cNvPr>
          <p:cNvCxnSpPr/>
          <p:nvPr/>
        </p:nvCxnSpPr>
        <p:spPr>
          <a:xfrm>
            <a:off x="10150867" y="2061114"/>
            <a:ext cx="441789" cy="4520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769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1"/>
          <a:stretch/>
        </p:blipFill>
        <p:spPr>
          <a:xfrm>
            <a:off x="377393" y="492916"/>
            <a:ext cx="9979025" cy="5384800"/>
          </a:xfrm>
        </p:spPr>
      </p:pic>
      <p:sp>
        <p:nvSpPr>
          <p:cNvPr id="12" name="Rectangle 11"/>
          <p:cNvSpPr/>
          <p:nvPr/>
        </p:nvSpPr>
        <p:spPr>
          <a:xfrm>
            <a:off x="1358343" y="1365641"/>
            <a:ext cx="778616" cy="2733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9536" y="6237312"/>
            <a:ext cx="27363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9" name="Rectangle 8"/>
          <p:cNvSpPr/>
          <p:nvPr/>
        </p:nvSpPr>
        <p:spPr>
          <a:xfrm>
            <a:off x="683377" y="4295518"/>
            <a:ext cx="1877043" cy="3049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2319" y="1967138"/>
            <a:ext cx="9104243" cy="2160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67275" y="2199628"/>
            <a:ext cx="2196325" cy="1571400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Click on the ‘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My Studies</a:t>
            </a: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’ tab</a:t>
            </a:r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 flipV="1">
            <a:off x="1919536" y="1742667"/>
            <a:ext cx="0" cy="37380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716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/>
          <a:stretch/>
        </p:blipFill>
        <p:spPr>
          <a:xfrm>
            <a:off x="226173" y="460960"/>
            <a:ext cx="10147300" cy="5502275"/>
          </a:xfrm>
        </p:spPr>
      </p:pic>
      <p:sp>
        <p:nvSpPr>
          <p:cNvPr id="5" name="Rectangle 4"/>
          <p:cNvSpPr/>
          <p:nvPr/>
        </p:nvSpPr>
        <p:spPr>
          <a:xfrm>
            <a:off x="764861" y="2582536"/>
            <a:ext cx="1815548" cy="10204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 flipH="1">
            <a:off x="2137024" y="1777429"/>
            <a:ext cx="587224" cy="10810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907587" y="1179528"/>
            <a:ext cx="3695751" cy="1030631"/>
          </a:xfrm>
          <a:prstGeom prst="rect">
            <a:avLst/>
          </a:prstGeom>
          <a:solidFill>
            <a:schemeClr val="tx2"/>
          </a:solidFill>
          <a:ln w="38100">
            <a:solidFill>
              <a:schemeClr val="accent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</a:t>
            </a:r>
            <a:r>
              <a:rPr lang="en-AU" sz="2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724480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6"/>
          <a:stretch/>
        </p:blipFill>
        <p:spPr bwMode="auto">
          <a:xfrm>
            <a:off x="1308304" y="1264024"/>
            <a:ext cx="9422619" cy="508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697627" y="332656"/>
            <a:ext cx="8494073" cy="6717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b="1" u="sng" dirty="0">
                <a:solidFill>
                  <a:prstClr val="black"/>
                </a:solidFill>
                <a:latin typeface="Century Gothic" panose="020B0502020202020204" pitchFamily="34" charset="0"/>
              </a:rPr>
              <a:t>Note:</a:t>
            </a:r>
            <a:r>
              <a:rPr lang="en-AU" sz="2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AU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A separate window for </a:t>
            </a:r>
            <a:r>
              <a:rPr lang="en-AU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will pop up.</a:t>
            </a:r>
            <a:endParaRPr lang="en-AU" sz="25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44574" y="40536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0562" y="3291432"/>
            <a:ext cx="576064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30562" y="3573016"/>
            <a:ext cx="733328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14538" y="4898752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ectangle 14"/>
          <p:cNvSpPr/>
          <p:nvPr/>
        </p:nvSpPr>
        <p:spPr>
          <a:xfrm>
            <a:off x="7104814" y="5499924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Rectangle 15"/>
          <p:cNvSpPr/>
          <p:nvPr/>
        </p:nvSpPr>
        <p:spPr>
          <a:xfrm>
            <a:off x="4796655" y="1829068"/>
            <a:ext cx="936105" cy="2823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19613" y="2193135"/>
            <a:ext cx="3695751" cy="1030631"/>
          </a:xfrm>
          <a:prstGeom prst="rect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the </a:t>
            </a:r>
          </a:p>
          <a:p>
            <a:pPr algn="ctr">
              <a:defRPr/>
            </a:pP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‘My Enrolment’ </a:t>
            </a: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tab.</a:t>
            </a:r>
          </a:p>
        </p:txBody>
      </p:sp>
      <p:cxnSp>
        <p:nvCxnSpPr>
          <p:cNvPr id="18" name="Straight Arrow Connector 17"/>
          <p:cNvCxnSpPr>
            <a:cxnSpLocks/>
            <a:endCxn id="16" idx="2"/>
          </p:cNvCxnSpPr>
          <p:nvPr/>
        </p:nvCxnSpPr>
        <p:spPr>
          <a:xfrm flipH="1" flipV="1">
            <a:off x="5264708" y="2111456"/>
            <a:ext cx="605740" cy="4739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950670" y="432496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59814" y="482788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59814" y="53490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68958" y="5861157"/>
            <a:ext cx="901490" cy="168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132425" y="1632030"/>
            <a:ext cx="717631" cy="19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541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8"/>
          <a:stretch/>
        </p:blipFill>
        <p:spPr bwMode="auto">
          <a:xfrm>
            <a:off x="258290" y="682292"/>
            <a:ext cx="10121178" cy="54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71949" y="2273352"/>
            <a:ext cx="906622" cy="22486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343996" y="3159545"/>
            <a:ext cx="2440302" cy="1104230"/>
          </a:xfrm>
          <a:prstGeom prst="rect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</a:t>
            </a:r>
          </a:p>
          <a:p>
            <a:pPr algn="ctr">
              <a:defRPr/>
            </a:pP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‘Enrol in Units’</a:t>
            </a:r>
            <a:endParaRPr lang="en-AU" sz="2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 flipV="1">
            <a:off x="471949" y="2576099"/>
            <a:ext cx="0" cy="5834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508942" y="1107594"/>
            <a:ext cx="778058" cy="213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086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5"/>
          <a:stretch/>
        </p:blipFill>
        <p:spPr bwMode="auto">
          <a:xfrm>
            <a:off x="1129982" y="1190532"/>
            <a:ext cx="9923279" cy="541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877672" y="3334870"/>
            <a:ext cx="518775" cy="2151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22158" y="3442446"/>
            <a:ext cx="2779642" cy="2424097"/>
            <a:chOff x="2024416" y="2126970"/>
            <a:chExt cx="2619714" cy="1996259"/>
          </a:xfrm>
        </p:grpSpPr>
        <p:cxnSp>
          <p:nvCxnSpPr>
            <p:cNvPr id="11" name="Straight Arrow Connector 10"/>
            <p:cNvCxnSpPr>
              <a:cxnSpLocks/>
            </p:cNvCxnSpPr>
            <p:nvPr/>
          </p:nvCxnSpPr>
          <p:spPr>
            <a:xfrm flipV="1">
              <a:off x="4264847" y="2126970"/>
              <a:ext cx="379283" cy="43100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2024416" y="2537072"/>
              <a:ext cx="2502730" cy="1586157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Click on ‘</a:t>
              </a:r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View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’ to view</a:t>
              </a:r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 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the Institution Terms and Conditions’</a:t>
              </a:r>
            </a:p>
            <a:p>
              <a:pPr algn="ctr"/>
              <a:endPara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2063553" y="188640"/>
            <a:ext cx="8056138" cy="8216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dirty="0">
                <a:solidFill>
                  <a:prstClr val="black"/>
                </a:solidFill>
              </a:rPr>
              <a:t>Warning message will appear for first-time users.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74472" y="1618580"/>
            <a:ext cx="778058" cy="213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7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7"/>
          <a:stretch/>
        </p:blipFill>
        <p:spPr bwMode="auto">
          <a:xfrm>
            <a:off x="1298080" y="1185050"/>
            <a:ext cx="9370774" cy="5094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60976" y="4596745"/>
            <a:ext cx="728381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88764" y="2382109"/>
            <a:ext cx="3036403" cy="2214636"/>
            <a:chOff x="-414342" y="2999690"/>
            <a:chExt cx="3036403" cy="2214636"/>
          </a:xfrm>
          <a:solidFill>
            <a:schemeClr val="tx2"/>
          </a:solidFill>
        </p:grpSpPr>
        <p:cxnSp>
          <p:nvCxnSpPr>
            <p:cNvPr id="6" name="Straight Arrow Connector 5"/>
            <p:cNvCxnSpPr>
              <a:cxnSpLocks/>
              <a:stCxn id="8" idx="1"/>
              <a:endCxn id="5" idx="0"/>
            </p:cNvCxnSpPr>
            <p:nvPr/>
          </p:nvCxnSpPr>
          <p:spPr>
            <a:xfrm>
              <a:off x="-414342" y="3822371"/>
              <a:ext cx="3036403" cy="139195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-414342" y="2999690"/>
              <a:ext cx="2902384" cy="1645361"/>
            </a:xfrm>
            <a:prstGeom prst="rect">
              <a:avLst/>
            </a:prstGeom>
            <a:grpFill/>
            <a:ln w="57150"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Please read and check </a:t>
              </a:r>
              <a:r>
                <a:rPr lang="en-AU" sz="20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‘</a:t>
              </a:r>
              <a:r>
                <a:rPr lang="en-AU" sz="2000" i="1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I accept these terms and conditions</a:t>
              </a:r>
              <a:r>
                <a:rPr lang="en-AU" sz="20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’.</a:t>
              </a:r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1955398" y="199599"/>
            <a:ext cx="8056138" cy="8216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800" b="1" dirty="0"/>
              <a:t>Institution Terms and Conditions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88764" y="5340629"/>
            <a:ext cx="3136737" cy="1451186"/>
            <a:chOff x="-1500270" y="4222198"/>
            <a:chExt cx="3136737" cy="1451186"/>
          </a:xfrm>
          <a:solidFill>
            <a:srgbClr val="395D39"/>
          </a:solidFill>
        </p:grpSpPr>
        <p:cxnSp>
          <p:nvCxnSpPr>
            <p:cNvPr id="16" name="Straight Arrow Connector 15"/>
            <p:cNvCxnSpPr>
              <a:cxnSpLocks/>
            </p:cNvCxnSpPr>
            <p:nvPr/>
          </p:nvCxnSpPr>
          <p:spPr>
            <a:xfrm flipV="1">
              <a:off x="986386" y="4222198"/>
              <a:ext cx="415727" cy="4233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-1500270" y="4669886"/>
              <a:ext cx="3136737" cy="1003498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Then click on </a:t>
              </a:r>
              <a:r>
                <a:rPr lang="en-AU" sz="20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‘Save’.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2954342" y="5094012"/>
            <a:ext cx="742317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651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1"/>
          <a:stretch/>
        </p:blipFill>
        <p:spPr bwMode="auto">
          <a:xfrm>
            <a:off x="1200099" y="1215780"/>
            <a:ext cx="9783045" cy="533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04655" y="3080665"/>
            <a:ext cx="4824536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57150">
                <a:solidFill>
                  <a:schemeClr val="tx1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063553" y="188640"/>
            <a:ext cx="8056138" cy="8216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800" b="1" dirty="0"/>
              <a:t>Confirmation of Acceptance</a:t>
            </a:r>
          </a:p>
        </p:txBody>
      </p:sp>
    </p:spTree>
    <p:extLst>
      <p:ext uri="{BB962C8B-B14F-4D97-AF65-F5344CB8AC3E}">
        <p14:creationId xmlns:p14="http://schemas.microsoft.com/office/powerpoint/2010/main" val="2015192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3"/>
          <a:stretch/>
        </p:blipFill>
        <p:spPr bwMode="auto">
          <a:xfrm>
            <a:off x="1332480" y="1382135"/>
            <a:ext cx="9438402" cy="513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775520" y="172181"/>
            <a:ext cx="8568952" cy="792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AU" sz="2300" b="1" u="sng" dirty="0">
                <a:solidFill>
                  <a:prstClr val="black"/>
                </a:solidFill>
                <a:latin typeface="Calibri"/>
              </a:rPr>
              <a:t>Note:</a:t>
            </a:r>
            <a:r>
              <a:rPr lang="en-AU" sz="2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AU" sz="2300" dirty="0">
                <a:solidFill>
                  <a:prstClr val="black"/>
                </a:solidFill>
                <a:latin typeface="Calibri"/>
              </a:rPr>
              <a:t>Scroll down to see the units for enrolment. </a:t>
            </a:r>
          </a:p>
          <a:p>
            <a:pPr algn="ctr"/>
            <a:r>
              <a:rPr lang="en-AU" sz="2300" dirty="0">
                <a:solidFill>
                  <a:prstClr val="black"/>
                </a:solidFill>
                <a:latin typeface="Calibri"/>
              </a:rPr>
              <a:t>Only highlighted units (in teal colour) are available for enrolment.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2994570" y="1716573"/>
            <a:ext cx="6130851" cy="16464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5757" y="1808238"/>
            <a:ext cx="2558265" cy="2034298"/>
          </a:xfrm>
          <a:prstGeom prst="rect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Please read the instructions in the yellow box.</a:t>
            </a:r>
            <a:endParaRPr lang="en-AU" sz="2400" u="sng" dirty="0">
              <a:solidFill>
                <a:schemeClr val="bg1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580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62" y="806740"/>
            <a:ext cx="10425650" cy="55429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04145" y="324577"/>
            <a:ext cx="8399880" cy="1223963"/>
          </a:xfr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AU" sz="2000" dirty="0">
                <a:latin typeface="+mj-lt"/>
                <a:cs typeface="Arial"/>
              </a:rPr>
              <a:t>Use </a:t>
            </a:r>
            <a:r>
              <a:rPr lang="en-AU" sz="2000" dirty="0">
                <a:solidFill>
                  <a:schemeClr val="tx1"/>
                </a:solidFill>
                <a:latin typeface="+mj-lt"/>
                <a:cs typeface="Arial"/>
              </a:rPr>
              <a:t>the dropdown box of the selected unit, and select</a:t>
            </a:r>
            <a:br>
              <a:rPr lang="en-AU" sz="2000" dirty="0">
                <a:latin typeface="+mj-lt"/>
                <a:cs typeface="Arial" pitchFamily="34" charset="0"/>
              </a:rPr>
            </a:br>
            <a:r>
              <a:rPr lang="en-AU" sz="2000" b="1" dirty="0">
                <a:solidFill>
                  <a:srgbClr val="C00000"/>
                </a:solidFill>
                <a:latin typeface="+mj-lt"/>
                <a:cs typeface="Arial"/>
              </a:rPr>
              <a:t>‘2024, Trimester 3, Dubai </a:t>
            </a:r>
            <a:r>
              <a:rPr lang="en-AU" sz="2000" b="1" dirty="0" err="1">
                <a:solidFill>
                  <a:srgbClr val="C00000"/>
                </a:solidFill>
                <a:latin typeface="+mj-lt"/>
                <a:cs typeface="Arial"/>
              </a:rPr>
              <a:t>Intern’l</a:t>
            </a:r>
            <a:r>
              <a:rPr lang="en-AU" sz="2000" b="1" dirty="0">
                <a:solidFill>
                  <a:srgbClr val="C00000"/>
                </a:solidFill>
                <a:latin typeface="+mj-lt"/>
                <a:cs typeface="Arial"/>
              </a:rPr>
              <a:t> Academic City, Internal’.</a:t>
            </a:r>
            <a:br>
              <a:rPr lang="en-AU" sz="2000" dirty="0">
                <a:latin typeface="+mj-lt"/>
                <a:cs typeface="Arial" pitchFamily="34" charset="0"/>
              </a:rPr>
            </a:br>
            <a:r>
              <a:rPr lang="en-AU" sz="2000" dirty="0">
                <a:solidFill>
                  <a:schemeClr val="tx1"/>
                </a:solidFill>
                <a:latin typeface="+mj-lt"/>
                <a:cs typeface="Arial"/>
              </a:rPr>
              <a:t>Then check on the respective box to enrol.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997918" y="2304559"/>
            <a:ext cx="4733694" cy="1089902"/>
            <a:chOff x="4193781" y="2777959"/>
            <a:chExt cx="4733694" cy="1473115"/>
          </a:xfrm>
          <a:solidFill>
            <a:schemeClr val="tx1"/>
          </a:solidFill>
        </p:grpSpPr>
        <p:cxnSp>
          <p:nvCxnSpPr>
            <p:cNvPr id="14" name="Straight Arrow Connector 13"/>
            <p:cNvCxnSpPr/>
            <p:nvPr/>
          </p:nvCxnSpPr>
          <p:spPr>
            <a:xfrm>
              <a:off x="6560627" y="3574103"/>
              <a:ext cx="0" cy="676971"/>
            </a:xfrm>
            <a:prstGeom prst="straightConnector1">
              <a:avLst/>
            </a:prstGeom>
            <a:grpFill/>
            <a:ln>
              <a:solidFill>
                <a:schemeClr val="accent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4193781" y="2777959"/>
              <a:ext cx="4733694" cy="760668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1. Select the </a:t>
              </a:r>
              <a:r>
                <a:rPr lang="en-AU" sz="20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correct availability</a:t>
              </a:r>
              <a:r>
                <a:rPr lang="en-AU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.</a:t>
              </a:r>
              <a:endParaRPr lang="en-AU" sz="2000" u="sng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38919" y="4225749"/>
            <a:ext cx="576064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984603" y="4216788"/>
            <a:ext cx="3742348" cy="1134334"/>
            <a:chOff x="8515295" y="3894284"/>
            <a:chExt cx="3742348" cy="1134334"/>
          </a:xfrm>
          <a:solidFill>
            <a:srgbClr val="395D39"/>
          </a:solidFill>
        </p:grpSpPr>
        <p:cxnSp>
          <p:nvCxnSpPr>
            <p:cNvPr id="28" name="Straight Arrow Connector 27"/>
            <p:cNvCxnSpPr/>
            <p:nvPr/>
          </p:nvCxnSpPr>
          <p:spPr>
            <a:xfrm flipV="1">
              <a:off x="11518729" y="4130505"/>
              <a:ext cx="738914" cy="61528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8515295" y="3894284"/>
              <a:ext cx="3024336" cy="1134334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000" dirty="0">
                  <a:solidFill>
                    <a:schemeClr val="bg1"/>
                  </a:solidFill>
                </a:rPr>
                <a:t>2. Check the box on the right of the selected unit(s).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196545" y="3262428"/>
            <a:ext cx="4114799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AU" sz="1200" b="1" dirty="0">
                <a:cs typeface="Arial"/>
              </a:rPr>
              <a:t>2024, Trimester 3, Dubai </a:t>
            </a:r>
            <a:r>
              <a:rPr lang="en-AU" sz="1200" b="1" dirty="0" err="1">
                <a:cs typeface="Arial"/>
              </a:rPr>
              <a:t>Intern’l</a:t>
            </a:r>
            <a:r>
              <a:rPr lang="en-AU" sz="1200" b="1" dirty="0">
                <a:cs typeface="Arial"/>
              </a:rPr>
              <a:t> Academic City, Internal</a:t>
            </a:r>
            <a:endParaRPr lang="en-SG" sz="1200" b="1" dirty="0">
              <a:cs typeface="Ari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33097" y="5850773"/>
            <a:ext cx="8733906" cy="894327"/>
            <a:chOff x="1524000" y="5121423"/>
            <a:chExt cx="8733906" cy="894327"/>
          </a:xfrm>
        </p:grpSpPr>
        <p:sp>
          <p:nvSpPr>
            <p:cNvPr id="22" name="Rectangle 21"/>
            <p:cNvSpPr/>
            <p:nvPr/>
          </p:nvSpPr>
          <p:spPr>
            <a:xfrm>
              <a:off x="1524000" y="5144791"/>
              <a:ext cx="1690168" cy="48851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000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214168" y="5121423"/>
              <a:ext cx="7043738" cy="894327"/>
              <a:chOff x="2398165" y="4353255"/>
              <a:chExt cx="7043738" cy="894327"/>
            </a:xfrm>
            <a:solidFill>
              <a:srgbClr val="395D39"/>
            </a:solidFill>
          </p:grpSpPr>
          <p:cxnSp>
            <p:nvCxnSpPr>
              <p:cNvPr id="25" name="Straight Arrow Connector 24"/>
              <p:cNvCxnSpPr>
                <a:stCxn id="26" idx="2"/>
                <a:endCxn id="22" idx="3"/>
              </p:cNvCxnSpPr>
              <p:nvPr/>
            </p:nvCxnSpPr>
            <p:spPr>
              <a:xfrm flipH="1" flipV="1">
                <a:off x="2398165" y="4620882"/>
                <a:ext cx="3908348" cy="626700"/>
              </a:xfrm>
              <a:prstGeom prst="straightConnector1">
                <a:avLst/>
              </a:prstGeom>
              <a:grpFill/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Rectangle 25"/>
              <p:cNvSpPr/>
              <p:nvPr/>
            </p:nvSpPr>
            <p:spPr>
              <a:xfrm>
                <a:off x="3171122" y="4353255"/>
                <a:ext cx="6270781" cy="894327"/>
              </a:xfrm>
              <a:prstGeom prst="rect">
                <a:avLst/>
              </a:prstGeom>
              <a:solidFill>
                <a:schemeClr val="tx2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3. </a:t>
                </a:r>
                <a:r>
                  <a:rPr lang="en-AU" sz="20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Repeat steps 1 and 2 </a:t>
                </a:r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for all other units you wish to enrol in. Then click on ‘</a:t>
                </a:r>
                <a:r>
                  <a:rPr lang="en-AU" sz="20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Proceed to Enrol</a:t>
                </a:r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’.</a:t>
                </a:r>
                <a:endParaRPr lang="en-AU" sz="20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300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423297" y="286839"/>
            <a:ext cx="7389058" cy="824199"/>
          </a:xfr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AU" sz="2200" b="1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  <a:t>Enrolment Confirmation Details: </a:t>
            </a:r>
            <a:br>
              <a:rPr lang="en-AU" sz="2200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</a:br>
            <a:r>
              <a:rPr lang="en-AU" sz="2200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  <a:t>Check that the units selected are correct!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3" b="8639"/>
          <a:stretch/>
        </p:blipFill>
        <p:spPr>
          <a:xfrm>
            <a:off x="431702" y="1411412"/>
            <a:ext cx="11328596" cy="4956422"/>
          </a:xfrm>
          <a:prstGeom prst="rect">
            <a:avLst/>
          </a:prstGeom>
        </p:spPr>
      </p:pic>
      <p:cxnSp>
        <p:nvCxnSpPr>
          <p:cNvPr id="9" name="Straight Arrow Connector 8"/>
          <p:cNvCxnSpPr>
            <a:cxnSpLocks/>
            <a:stCxn id="10" idx="1"/>
            <a:endCxn id="11" idx="0"/>
          </p:cNvCxnSpPr>
          <p:nvPr/>
        </p:nvCxnSpPr>
        <p:spPr>
          <a:xfrm>
            <a:off x="133563" y="5137078"/>
            <a:ext cx="2749898" cy="1544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33563" y="4171307"/>
            <a:ext cx="2239767" cy="1931541"/>
          </a:xfrm>
          <a:prstGeom prst="rect">
            <a:avLst/>
          </a:prstGeom>
          <a:solidFill>
            <a:schemeClr val="tx2"/>
          </a:solidFill>
          <a:ln w="28575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Click on ‘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Enrol</a:t>
            </a:r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’ to finalise enrolment.</a:t>
            </a:r>
            <a:endParaRPr lang="en-AU" sz="2400" u="sng" dirty="0">
              <a:solidFill>
                <a:schemeClr val="bg1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51413" y="5291531"/>
            <a:ext cx="864096" cy="48851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982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279578" y="188640"/>
            <a:ext cx="7632846" cy="6796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Your Unit Enrolment is now complete!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89709" y="1058986"/>
            <a:ext cx="9521915" cy="5572574"/>
            <a:chOff x="321721" y="1116918"/>
            <a:chExt cx="9873437" cy="587389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158" y="1116918"/>
              <a:ext cx="9144000" cy="5862217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7116388" y="1122216"/>
              <a:ext cx="2557439" cy="43766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609759" y="6498010"/>
              <a:ext cx="1440160" cy="49280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321721" y="4929446"/>
              <a:ext cx="4008119" cy="1814968"/>
              <a:chOff x="-4052880" y="3697475"/>
              <a:chExt cx="10079314" cy="1134090"/>
            </a:xfrm>
            <a:solidFill>
              <a:srgbClr val="395D39"/>
            </a:solidFill>
          </p:grpSpPr>
          <p:cxnSp>
            <p:nvCxnSpPr>
              <p:cNvPr id="27" name="Straight Arrow Connector 26"/>
              <p:cNvCxnSpPr>
                <a:stCxn id="28" idx="2"/>
                <a:endCxn id="25" idx="1"/>
              </p:cNvCxnSpPr>
              <p:nvPr/>
            </p:nvCxnSpPr>
            <p:spPr>
              <a:xfrm>
                <a:off x="986777" y="4409863"/>
                <a:ext cx="3228854" cy="42170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Rectangle 27"/>
              <p:cNvSpPr/>
              <p:nvPr/>
            </p:nvSpPr>
            <p:spPr>
              <a:xfrm>
                <a:off x="-4052880" y="3697475"/>
                <a:ext cx="10079314" cy="712388"/>
              </a:xfrm>
              <a:prstGeom prst="rect">
                <a:avLst/>
              </a:prstGeom>
              <a:solidFill>
                <a:schemeClr val="tx2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Click here if you need to ‘</a:t>
                </a:r>
                <a:r>
                  <a:rPr lang="en-AU" sz="24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Enrol in more units</a:t>
                </a:r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’.</a:t>
                </a:r>
                <a:endParaRPr lang="en-AU" sz="24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5548749" y="3249987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8749" y="3983501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8749" y="4729632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48750" y="5457740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596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/>
          <a:stretch/>
        </p:blipFill>
        <p:spPr>
          <a:xfrm>
            <a:off x="1061641" y="1160749"/>
            <a:ext cx="10147752" cy="55019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06072" y="3190068"/>
            <a:ext cx="1979782" cy="11264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814398" y="2545796"/>
            <a:ext cx="3066450" cy="922619"/>
          </a:xfrm>
          <a:prstGeom prst="rect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</a:t>
            </a:r>
            <a:r>
              <a:rPr lang="en-AU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’</a:t>
            </a:r>
          </a:p>
        </p:txBody>
      </p:sp>
      <p:cxnSp>
        <p:nvCxnSpPr>
          <p:cNvPr id="10" name="Straight Arrow Connector 9"/>
          <p:cNvCxnSpPr>
            <a:stCxn id="8" idx="1"/>
            <a:endCxn id="5" idx="3"/>
          </p:cNvCxnSpPr>
          <p:nvPr/>
        </p:nvCxnSpPr>
        <p:spPr>
          <a:xfrm flipH="1">
            <a:off x="3485854" y="3007106"/>
            <a:ext cx="2328544" cy="7461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1506072" y="343005"/>
            <a:ext cx="8728521" cy="6296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AU" sz="2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If you need to retrieve your current enrolment details.</a:t>
            </a:r>
          </a:p>
        </p:txBody>
      </p:sp>
    </p:spTree>
    <p:extLst>
      <p:ext uri="{BB962C8B-B14F-4D97-AF65-F5344CB8AC3E}">
        <p14:creationId xmlns:p14="http://schemas.microsoft.com/office/powerpoint/2010/main" val="1924901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6"/>
          <a:stretch/>
        </p:blipFill>
        <p:spPr bwMode="auto">
          <a:xfrm>
            <a:off x="1308304" y="1264024"/>
            <a:ext cx="9422619" cy="508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492437" y="391662"/>
            <a:ext cx="8344172" cy="671779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b="1" u="sng" dirty="0">
                <a:latin typeface="Century Gothic" panose="020B0502020202020204" pitchFamily="34" charset="0"/>
              </a:rPr>
              <a:t>Note:</a:t>
            </a:r>
            <a:r>
              <a:rPr lang="en-AU" sz="2800" b="1" dirty="0">
                <a:latin typeface="Century Gothic" panose="020B0502020202020204" pitchFamily="34" charset="0"/>
              </a:rPr>
              <a:t> A separate window for </a:t>
            </a:r>
            <a:r>
              <a:rPr lang="en-AU" sz="2800" b="1" dirty="0" err="1">
                <a:latin typeface="Century Gothic" panose="020B0502020202020204" pitchFamily="34" charset="0"/>
              </a:rPr>
              <a:t>eStudent</a:t>
            </a:r>
            <a:r>
              <a:rPr lang="en-AU" sz="2800" b="1" dirty="0">
                <a:latin typeface="Century Gothic" panose="020B0502020202020204" pitchFamily="34" charset="0"/>
              </a:rPr>
              <a:t> will pop up.</a:t>
            </a:r>
            <a:endParaRPr lang="en-AU" sz="2500" b="1" dirty="0"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71664" y="1957941"/>
            <a:ext cx="93610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0562" y="3291432"/>
            <a:ext cx="576064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30562" y="3573016"/>
            <a:ext cx="733328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252246" y="2101400"/>
            <a:ext cx="5074039" cy="1665387"/>
            <a:chOff x="3324992" y="1632183"/>
            <a:chExt cx="5342708" cy="1227099"/>
          </a:xfrm>
          <a:solidFill>
            <a:srgbClr val="395D39"/>
          </a:solidFill>
        </p:grpSpPr>
        <p:sp>
          <p:nvSpPr>
            <p:cNvPr id="12" name="Rectangle 11"/>
            <p:cNvSpPr/>
            <p:nvPr/>
          </p:nvSpPr>
          <p:spPr>
            <a:xfrm>
              <a:off x="5148064" y="2065952"/>
              <a:ext cx="3519636" cy="793330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Click on the </a:t>
              </a:r>
            </a:p>
            <a:p>
              <a:pPr algn="ctr"/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‘My Enrolment’ 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tab.</a:t>
              </a:r>
            </a:p>
          </p:txBody>
        </p:sp>
        <p:cxnSp>
          <p:nvCxnSpPr>
            <p:cNvPr id="5" name="Straight Arrow Connector 4"/>
            <p:cNvCxnSpPr>
              <a:stCxn id="12" idx="1"/>
              <a:endCxn id="16" idx="2"/>
            </p:cNvCxnSpPr>
            <p:nvPr/>
          </p:nvCxnSpPr>
          <p:spPr>
            <a:xfrm flipH="1" flipV="1">
              <a:off x="3324992" y="1632183"/>
              <a:ext cx="1823072" cy="830434"/>
            </a:xfrm>
            <a:prstGeom prst="straightConnector1">
              <a:avLst/>
            </a:prstGeom>
            <a:grpFill/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7114538" y="4898752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04814" y="5499924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06470" y="1859353"/>
            <a:ext cx="1091552" cy="2420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31127" y="40536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37223" y="432496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2920" y="482788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46367" y="53490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942064" y="5847710"/>
            <a:ext cx="901490" cy="168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118978" y="1632030"/>
            <a:ext cx="717631" cy="19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542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32026" y="653488"/>
            <a:ext cx="9518105" cy="5367801"/>
            <a:chOff x="1631505" y="833915"/>
            <a:chExt cx="8831397" cy="501015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697"/>
            <a:stretch/>
          </p:blipFill>
          <p:spPr bwMode="auto">
            <a:xfrm>
              <a:off x="1631505" y="833915"/>
              <a:ext cx="8831397" cy="501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Group 2"/>
            <p:cNvGrpSpPr/>
            <p:nvPr/>
          </p:nvGrpSpPr>
          <p:grpSpPr>
            <a:xfrm>
              <a:off x="1775519" y="2752857"/>
              <a:ext cx="2045085" cy="1760480"/>
              <a:chOff x="-684585" y="2824865"/>
              <a:chExt cx="2045085" cy="1760480"/>
            </a:xfrm>
            <a:solidFill>
              <a:srgbClr val="395D39"/>
            </a:solidFill>
          </p:grpSpPr>
          <p:sp>
            <p:nvSpPr>
              <p:cNvPr id="5" name="Rectangle 4"/>
              <p:cNvSpPr/>
              <p:nvPr/>
            </p:nvSpPr>
            <p:spPr>
              <a:xfrm>
                <a:off x="-684585" y="3297702"/>
                <a:ext cx="2045085" cy="1287643"/>
              </a:xfrm>
              <a:prstGeom prst="rect">
                <a:avLst/>
              </a:prstGeom>
              <a:solidFill>
                <a:schemeClr val="tx2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Select </a:t>
                </a:r>
                <a:r>
                  <a:rPr lang="en-AU" sz="24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‘View Current Enrolment’</a:t>
                </a:r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 </a:t>
                </a:r>
              </a:p>
            </p:txBody>
          </p:sp>
          <p:cxnSp>
            <p:nvCxnSpPr>
              <p:cNvPr id="6" name="Straight Arrow Connector 5"/>
              <p:cNvCxnSpPr>
                <a:cxnSpLocks/>
                <a:stCxn id="5" idx="0"/>
                <a:endCxn id="9" idx="2"/>
              </p:cNvCxnSpPr>
              <p:nvPr/>
            </p:nvCxnSpPr>
            <p:spPr>
              <a:xfrm flipV="1">
                <a:off x="337958" y="2824865"/>
                <a:ext cx="1" cy="47283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/>
            <p:cNvSpPr/>
            <p:nvPr/>
          </p:nvSpPr>
          <p:spPr>
            <a:xfrm>
              <a:off x="1775520" y="2299350"/>
              <a:ext cx="2045084" cy="45350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416018" y="5102159"/>
            <a:ext cx="8887531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200" dirty="0">
                <a:latin typeface="Century Gothic" panose="020B0502020202020204" pitchFamily="34" charset="0"/>
              </a:rPr>
              <a:t>If you face issues with your enrolment in OASIS, please contact Student Service Centre </a:t>
            </a:r>
            <a:r>
              <a:rPr lang="en-AU" sz="2200" b="1" dirty="0">
                <a:latin typeface="Century Gothic" panose="020B0502020202020204" pitchFamily="34" charset="0"/>
              </a:rPr>
              <a:t>studentservicecentre@curtindubai.ac.ae </a:t>
            </a:r>
          </a:p>
        </p:txBody>
      </p:sp>
    </p:spTree>
    <p:extLst>
      <p:ext uri="{BB962C8B-B14F-4D97-AF65-F5344CB8AC3E}">
        <p14:creationId xmlns:p14="http://schemas.microsoft.com/office/powerpoint/2010/main" val="28126666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1014</TotalTime>
  <Words>943</Words>
  <Application>Microsoft Office PowerPoint</Application>
  <PresentationFormat>Widescreen</PresentationFormat>
  <Paragraphs>221</Paragraphs>
  <Slides>24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Wingdings</vt:lpstr>
      <vt:lpstr>Wingdings 3</vt:lpstr>
      <vt:lpstr>Ion Boardroom</vt:lpstr>
      <vt:lpstr>OASIS  Unit Enrolment Guide</vt:lpstr>
      <vt:lpstr> Curtin Dubai Foundation Program</vt:lpstr>
      <vt:lpstr>Curtin Dubai Foundation Program</vt:lpstr>
      <vt:lpstr>CDFP Course Structure</vt:lpstr>
      <vt:lpstr>CDFP Course Structure</vt:lpstr>
      <vt:lpstr>Important Notes</vt:lpstr>
      <vt:lpstr>Academic Calendar 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the dropdown box of the selected unit, and select ‘2024, Trimester 3, Dubai Intern’l Academic City, Internal’. Then check on the respective box to enrol.</vt:lpstr>
      <vt:lpstr>Enrolment Confirmation Details:  Check that the units selected are correct!</vt:lpstr>
      <vt:lpstr>PowerPoint Presentation</vt:lpstr>
      <vt:lpstr>PowerPoint Presentation</vt:lpstr>
      <vt:lpstr>PowerPoint Presentation</vt:lpstr>
      <vt:lpstr>PowerPoint Presentation</vt:lpstr>
    </vt:vector>
  </TitlesOfParts>
  <Company>Curtin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OASIS  Unit Enrolment Guide</dc:title>
  <dc:creator>Jo-Lynn ONG</dc:creator>
  <cp:lastModifiedBy>Irene Anthonette Arcobillas</cp:lastModifiedBy>
  <cp:revision>126</cp:revision>
  <dcterms:created xsi:type="dcterms:W3CDTF">2017-06-02T10:34:24Z</dcterms:created>
  <dcterms:modified xsi:type="dcterms:W3CDTF">2024-08-21T10:02:55Z</dcterms:modified>
</cp:coreProperties>
</file>